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77" r:id="rId6"/>
    <p:sldId id="278" r:id="rId7"/>
    <p:sldId id="260" r:id="rId8"/>
    <p:sldId id="258" r:id="rId9"/>
    <p:sldId id="284" r:id="rId10"/>
    <p:sldId id="276" r:id="rId11"/>
    <p:sldId id="283" r:id="rId12"/>
    <p:sldId id="261" r:id="rId13"/>
    <p:sldId id="267" r:id="rId14"/>
    <p:sldId id="264" r:id="rId15"/>
    <p:sldId id="282" r:id="rId16"/>
    <p:sldId id="266" r:id="rId17"/>
    <p:sldId id="265" r:id="rId18"/>
    <p:sldId id="279" r:id="rId19"/>
    <p:sldId id="286" r:id="rId20"/>
    <p:sldId id="271"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1F17B7-5D26-4999-A651-C53DE7791F1A}" v="114" dt="2022-12-08T04:48:36.275"/>
    <p1510:client id="{2A2B733A-5173-4607-9B1A-3E4F51B34F26}" v="1" dt="2022-12-08T18:10:25.580"/>
    <p1510:client id="{554491C3-0A46-4640-A216-7D332FDA7F63}" v="2" dt="2022-12-08T04:41:54.355"/>
    <p1510:client id="{7E309B6B-E502-4349-BB9D-7FB353780A96}" v="10" dt="2022-12-08T17:55:43.927"/>
    <p1510:client id="{96B4DEC0-1BCD-4204-A1AE-A8BE0A637626}" v="696" dt="2022-12-08T17:53:10.416"/>
    <p1510:client id="{B01940DE-633B-4721-86B4-30DEB71CDA9D}" v="34" dt="2022-12-08T03:35:19.991"/>
    <p1510:client id="{D1729435-9E60-4C64-95FB-09CF1BD8978C}" v="257" dt="2022-12-08T05:00:23.4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hvik Segu" userId="S::risegu@syr.edu::c8a02964-8957-40a9-9dde-6f5b447389f1" providerId="AD" clId="Web-{554491C3-0A46-4640-A216-7D332FDA7F63}"/>
    <pc:docChg chg="delSld">
      <pc:chgData name="Rithvik Segu" userId="S::risegu@syr.edu::c8a02964-8957-40a9-9dde-6f5b447389f1" providerId="AD" clId="Web-{554491C3-0A46-4640-A216-7D332FDA7F63}" dt="2022-12-08T04:41:54.355" v="1"/>
      <pc:docMkLst>
        <pc:docMk/>
      </pc:docMkLst>
      <pc:sldChg chg="del">
        <pc:chgData name="Rithvik Segu" userId="S::risegu@syr.edu::c8a02964-8957-40a9-9dde-6f5b447389f1" providerId="AD" clId="Web-{554491C3-0A46-4640-A216-7D332FDA7F63}" dt="2022-12-08T04:41:51.573" v="0"/>
        <pc:sldMkLst>
          <pc:docMk/>
          <pc:sldMk cId="382082115" sldId="263"/>
        </pc:sldMkLst>
      </pc:sldChg>
      <pc:sldChg chg="del">
        <pc:chgData name="Rithvik Segu" userId="S::risegu@syr.edu::c8a02964-8957-40a9-9dde-6f5b447389f1" providerId="AD" clId="Web-{554491C3-0A46-4640-A216-7D332FDA7F63}" dt="2022-12-08T04:41:54.355" v="1"/>
        <pc:sldMkLst>
          <pc:docMk/>
          <pc:sldMk cId="4283998664" sldId="273"/>
        </pc:sldMkLst>
      </pc:sldChg>
    </pc:docChg>
  </pc:docChgLst>
  <pc:docChgLst>
    <pc:chgData name="Aditi Pala" userId="S::adpala@syr.edu::3e461347-e5a1-4362-8d9a-5024032c2479" providerId="AD" clId="Web-{96B4DEC0-1BCD-4204-A1AE-A8BE0A637626}"/>
    <pc:docChg chg="addSld delSld modSld">
      <pc:chgData name="Aditi Pala" userId="S::adpala@syr.edu::3e461347-e5a1-4362-8d9a-5024032c2479" providerId="AD" clId="Web-{96B4DEC0-1BCD-4204-A1AE-A8BE0A637626}" dt="2022-12-08T17:53:10.416" v="399" actId="20577"/>
      <pc:docMkLst>
        <pc:docMk/>
      </pc:docMkLst>
      <pc:sldChg chg="modSp">
        <pc:chgData name="Aditi Pala" userId="S::adpala@syr.edu::3e461347-e5a1-4362-8d9a-5024032c2479" providerId="AD" clId="Web-{96B4DEC0-1BCD-4204-A1AE-A8BE0A637626}" dt="2022-12-08T17:49:16.855" v="386" actId="14100"/>
        <pc:sldMkLst>
          <pc:docMk/>
          <pc:sldMk cId="1672867374" sldId="261"/>
        </pc:sldMkLst>
        <pc:spChg chg="mod">
          <ac:chgData name="Aditi Pala" userId="S::adpala@syr.edu::3e461347-e5a1-4362-8d9a-5024032c2479" providerId="AD" clId="Web-{96B4DEC0-1BCD-4204-A1AE-A8BE0A637626}" dt="2022-12-08T17:49:16.855" v="386" actId="14100"/>
          <ac:spMkLst>
            <pc:docMk/>
            <pc:sldMk cId="1672867374" sldId="261"/>
            <ac:spMk id="2" creationId="{929A8E22-62DD-427F-8C0D-32BE8464548E}"/>
          </ac:spMkLst>
        </pc:spChg>
      </pc:sldChg>
      <pc:sldChg chg="addSp delSp modSp">
        <pc:chgData name="Aditi Pala" userId="S::adpala@syr.edu::3e461347-e5a1-4362-8d9a-5024032c2479" providerId="AD" clId="Web-{96B4DEC0-1BCD-4204-A1AE-A8BE0A637626}" dt="2022-12-08T17:48:36.024" v="385" actId="14100"/>
        <pc:sldMkLst>
          <pc:docMk/>
          <pc:sldMk cId="2410094300" sldId="283"/>
        </pc:sldMkLst>
        <pc:spChg chg="mod">
          <ac:chgData name="Aditi Pala" userId="S::adpala@syr.edu::3e461347-e5a1-4362-8d9a-5024032c2479" providerId="AD" clId="Web-{96B4DEC0-1BCD-4204-A1AE-A8BE0A637626}" dt="2022-12-08T17:48:25.867" v="382" actId="1076"/>
          <ac:spMkLst>
            <pc:docMk/>
            <pc:sldMk cId="2410094300" sldId="283"/>
            <ac:spMk id="4" creationId="{4EBD5ACE-A56C-569F-78B5-F571B93A4E9A}"/>
          </ac:spMkLst>
        </pc:spChg>
        <pc:spChg chg="add del mod">
          <ac:chgData name="Aditi Pala" userId="S::adpala@syr.edu::3e461347-e5a1-4362-8d9a-5024032c2479" providerId="AD" clId="Web-{96B4DEC0-1BCD-4204-A1AE-A8BE0A637626}" dt="2022-12-08T17:48:14.491" v="380"/>
          <ac:spMkLst>
            <pc:docMk/>
            <pc:sldMk cId="2410094300" sldId="283"/>
            <ac:spMk id="8" creationId="{49477048-8A1A-6565-F268-9CE5453392AB}"/>
          </ac:spMkLst>
        </pc:spChg>
        <pc:picChg chg="add del mod">
          <ac:chgData name="Aditi Pala" userId="S::adpala@syr.edu::3e461347-e5a1-4362-8d9a-5024032c2479" providerId="AD" clId="Web-{96B4DEC0-1BCD-4204-A1AE-A8BE0A637626}" dt="2022-12-08T17:48:12.335" v="379"/>
          <ac:picMkLst>
            <pc:docMk/>
            <pc:sldMk cId="2410094300" sldId="283"/>
            <ac:picMk id="3" creationId="{EC4CD4FE-AAFD-746B-C64F-9B058E957D87}"/>
          </ac:picMkLst>
        </pc:picChg>
        <pc:picChg chg="del">
          <ac:chgData name="Aditi Pala" userId="S::adpala@syr.edu::3e461347-e5a1-4362-8d9a-5024032c2479" providerId="AD" clId="Web-{96B4DEC0-1BCD-4204-A1AE-A8BE0A637626}" dt="2022-12-08T17:45:11.043" v="373"/>
          <ac:picMkLst>
            <pc:docMk/>
            <pc:sldMk cId="2410094300" sldId="283"/>
            <ac:picMk id="5" creationId="{201DB52B-3CF8-F3DF-A031-57E6A55CB778}"/>
          </ac:picMkLst>
        </pc:picChg>
        <pc:picChg chg="add mod ord">
          <ac:chgData name="Aditi Pala" userId="S::adpala@syr.edu::3e461347-e5a1-4362-8d9a-5024032c2479" providerId="AD" clId="Web-{96B4DEC0-1BCD-4204-A1AE-A8BE0A637626}" dt="2022-12-08T17:48:36.024" v="385" actId="14100"/>
          <ac:picMkLst>
            <pc:docMk/>
            <pc:sldMk cId="2410094300" sldId="283"/>
            <ac:picMk id="9" creationId="{95E6A445-CFC0-9441-C940-6F0187E63457}"/>
          </ac:picMkLst>
        </pc:picChg>
      </pc:sldChg>
      <pc:sldChg chg="addSp delSp modSp">
        <pc:chgData name="Aditi Pala" userId="S::adpala@syr.edu::3e461347-e5a1-4362-8d9a-5024032c2479" providerId="AD" clId="Web-{96B4DEC0-1BCD-4204-A1AE-A8BE0A637626}" dt="2022-12-08T17:30:31.473" v="364" actId="20577"/>
        <pc:sldMkLst>
          <pc:docMk/>
          <pc:sldMk cId="2159714709" sldId="284"/>
        </pc:sldMkLst>
        <pc:spChg chg="del">
          <ac:chgData name="Aditi Pala" userId="S::adpala@syr.edu::3e461347-e5a1-4362-8d9a-5024032c2479" providerId="AD" clId="Web-{96B4DEC0-1BCD-4204-A1AE-A8BE0A637626}" dt="2022-12-08T17:28:44.686" v="354"/>
          <ac:spMkLst>
            <pc:docMk/>
            <pc:sldMk cId="2159714709" sldId="284"/>
            <ac:spMk id="2" creationId="{E31EBAFD-6E97-8BE3-D0FA-B5008E9639CC}"/>
          </ac:spMkLst>
        </pc:spChg>
        <pc:spChg chg="add mod">
          <ac:chgData name="Aditi Pala" userId="S::adpala@syr.edu::3e461347-e5a1-4362-8d9a-5024032c2479" providerId="AD" clId="Web-{96B4DEC0-1BCD-4204-A1AE-A8BE0A637626}" dt="2022-12-08T17:30:31.473" v="364" actId="20577"/>
          <ac:spMkLst>
            <pc:docMk/>
            <pc:sldMk cId="2159714709" sldId="284"/>
            <ac:spMk id="3" creationId="{A1B351CB-ED58-9741-0A66-388B3F6BD25D}"/>
          </ac:spMkLst>
        </pc:spChg>
        <pc:picChg chg="mod">
          <ac:chgData name="Aditi Pala" userId="S::adpala@syr.edu::3e461347-e5a1-4362-8d9a-5024032c2479" providerId="AD" clId="Web-{96B4DEC0-1BCD-4204-A1AE-A8BE0A637626}" dt="2022-12-08T17:18:09.663" v="1" actId="1076"/>
          <ac:picMkLst>
            <pc:docMk/>
            <pc:sldMk cId="2159714709" sldId="284"/>
            <ac:picMk id="4" creationId="{1FB8E1A6-3A68-4874-E530-75830DBB752E}"/>
          </ac:picMkLst>
        </pc:picChg>
      </pc:sldChg>
      <pc:sldChg chg="addSp modSp new del">
        <pc:chgData name="Aditi Pala" userId="S::adpala@syr.edu::3e461347-e5a1-4362-8d9a-5024032c2479" providerId="AD" clId="Web-{96B4DEC0-1BCD-4204-A1AE-A8BE0A637626}" dt="2022-12-08T17:31:21.133" v="369"/>
        <pc:sldMkLst>
          <pc:docMk/>
          <pc:sldMk cId="1792447389" sldId="285"/>
        </pc:sldMkLst>
        <pc:spChg chg="add mod">
          <ac:chgData name="Aditi Pala" userId="S::adpala@syr.edu::3e461347-e5a1-4362-8d9a-5024032c2479" providerId="AD" clId="Web-{96B4DEC0-1BCD-4204-A1AE-A8BE0A637626}" dt="2022-12-08T17:31:14.554" v="368" actId="1076"/>
          <ac:spMkLst>
            <pc:docMk/>
            <pc:sldMk cId="1792447389" sldId="285"/>
            <ac:spMk id="3" creationId="{27506038-D3C6-77CA-8EB8-11100E9EC084}"/>
          </ac:spMkLst>
        </pc:spChg>
      </pc:sldChg>
      <pc:sldChg chg="new">
        <pc:chgData name="Aditi Pala" userId="S::adpala@syr.edu::3e461347-e5a1-4362-8d9a-5024032c2479" providerId="AD" clId="Web-{96B4DEC0-1BCD-4204-A1AE-A8BE0A637626}" dt="2022-12-08T17:51:41.426" v="387"/>
        <pc:sldMkLst>
          <pc:docMk/>
          <pc:sldMk cId="3382774582" sldId="285"/>
        </pc:sldMkLst>
      </pc:sldChg>
      <pc:sldChg chg="modSp new">
        <pc:chgData name="Aditi Pala" userId="S::adpala@syr.edu::3e461347-e5a1-4362-8d9a-5024032c2479" providerId="AD" clId="Web-{96B4DEC0-1BCD-4204-A1AE-A8BE0A637626}" dt="2022-12-08T17:53:10.416" v="399" actId="20577"/>
        <pc:sldMkLst>
          <pc:docMk/>
          <pc:sldMk cId="2767465804" sldId="286"/>
        </pc:sldMkLst>
        <pc:spChg chg="mod">
          <ac:chgData name="Aditi Pala" userId="S::adpala@syr.edu::3e461347-e5a1-4362-8d9a-5024032c2479" providerId="AD" clId="Web-{96B4DEC0-1BCD-4204-A1AE-A8BE0A637626}" dt="2022-12-08T17:53:10.416" v="399" actId="20577"/>
          <ac:spMkLst>
            <pc:docMk/>
            <pc:sldMk cId="2767465804" sldId="286"/>
            <ac:spMk id="2" creationId="{F262C76B-6050-0A92-8EB8-CF7B50CA9D9F}"/>
          </ac:spMkLst>
        </pc:spChg>
      </pc:sldChg>
    </pc:docChg>
  </pc:docChgLst>
  <pc:docChgLst>
    <pc:chgData name="Aditi Pala" userId="S::adpala@syr.edu::3e461347-e5a1-4362-8d9a-5024032c2479" providerId="AD" clId="Web-{D1729435-9E60-4C64-95FB-09CF1BD8978C}"/>
    <pc:docChg chg="delSld modSld sldOrd">
      <pc:chgData name="Aditi Pala" userId="S::adpala@syr.edu::3e461347-e5a1-4362-8d9a-5024032c2479" providerId="AD" clId="Web-{D1729435-9E60-4C64-95FB-09CF1BD8978C}" dt="2022-12-08T05:00:23.426" v="187" actId="14100"/>
      <pc:docMkLst>
        <pc:docMk/>
      </pc:docMkLst>
      <pc:sldChg chg="del">
        <pc:chgData name="Aditi Pala" userId="S::adpala@syr.edu::3e461347-e5a1-4362-8d9a-5024032c2479" providerId="AD" clId="Web-{D1729435-9E60-4C64-95FB-09CF1BD8978C}" dt="2022-12-08T04:50:32.301" v="0"/>
        <pc:sldMkLst>
          <pc:docMk/>
          <pc:sldMk cId="4146155933" sldId="259"/>
        </pc:sldMkLst>
      </pc:sldChg>
      <pc:sldChg chg="modSp">
        <pc:chgData name="Aditi Pala" userId="S::adpala@syr.edu::3e461347-e5a1-4362-8d9a-5024032c2479" providerId="AD" clId="Web-{D1729435-9E60-4C64-95FB-09CF1BD8978C}" dt="2022-12-08T04:52:56.476" v="86" actId="20577"/>
        <pc:sldMkLst>
          <pc:docMk/>
          <pc:sldMk cId="1672867374" sldId="261"/>
        </pc:sldMkLst>
        <pc:spChg chg="mod">
          <ac:chgData name="Aditi Pala" userId="S::adpala@syr.edu::3e461347-e5a1-4362-8d9a-5024032c2479" providerId="AD" clId="Web-{D1729435-9E60-4C64-95FB-09CF1BD8978C}" dt="2022-12-08T04:52:56.476" v="86" actId="20577"/>
          <ac:spMkLst>
            <pc:docMk/>
            <pc:sldMk cId="1672867374" sldId="261"/>
            <ac:spMk id="53" creationId="{938DAF0A-3C84-45EE-9BE3-D09AF159513D}"/>
          </ac:spMkLst>
        </pc:spChg>
      </pc:sldChg>
      <pc:sldChg chg="modSp ord">
        <pc:chgData name="Aditi Pala" userId="S::adpala@syr.edu::3e461347-e5a1-4362-8d9a-5024032c2479" providerId="AD" clId="Web-{D1729435-9E60-4C64-95FB-09CF1BD8978C}" dt="2022-12-08T05:00:23.426" v="187" actId="14100"/>
        <pc:sldMkLst>
          <pc:docMk/>
          <pc:sldMk cId="395347193" sldId="264"/>
        </pc:sldMkLst>
        <pc:spChg chg="mod">
          <ac:chgData name="Aditi Pala" userId="S::adpala@syr.edu::3e461347-e5a1-4362-8d9a-5024032c2479" providerId="AD" clId="Web-{D1729435-9E60-4C64-95FB-09CF1BD8978C}" dt="2022-12-08T04:57:43.875" v="136" actId="14100"/>
          <ac:spMkLst>
            <pc:docMk/>
            <pc:sldMk cId="395347193" sldId="264"/>
            <ac:spMk id="2" creationId="{4E65C766-15CB-4084-8B42-189AB390DB11}"/>
          </ac:spMkLst>
        </pc:spChg>
        <pc:spChg chg="mod">
          <ac:chgData name="Aditi Pala" userId="S::adpala@syr.edu::3e461347-e5a1-4362-8d9a-5024032c2479" providerId="AD" clId="Web-{D1729435-9E60-4C64-95FB-09CF1BD8978C}" dt="2022-12-08T04:57:24.233" v="121" actId="20577"/>
          <ac:spMkLst>
            <pc:docMk/>
            <pc:sldMk cId="395347193" sldId="264"/>
            <ac:spMk id="5" creationId="{EF46D312-7992-AA8A-ACED-866FE7A0C589}"/>
          </ac:spMkLst>
        </pc:spChg>
        <pc:picChg chg="mod">
          <ac:chgData name="Aditi Pala" userId="S::adpala@syr.edu::3e461347-e5a1-4362-8d9a-5024032c2479" providerId="AD" clId="Web-{D1729435-9E60-4C64-95FB-09CF1BD8978C}" dt="2022-12-08T05:00:23.426" v="187" actId="14100"/>
          <ac:picMkLst>
            <pc:docMk/>
            <pc:sldMk cId="395347193" sldId="264"/>
            <ac:picMk id="4" creationId="{71BC9E61-FA17-C9E3-0B87-707999B0EB3D}"/>
          </ac:picMkLst>
        </pc:picChg>
      </pc:sldChg>
      <pc:sldChg chg="addSp delSp modSp">
        <pc:chgData name="Aditi Pala" userId="S::adpala@syr.edu::3e461347-e5a1-4362-8d9a-5024032c2479" providerId="AD" clId="Web-{D1729435-9E60-4C64-95FB-09CF1BD8978C}" dt="2022-12-08T05:00:07.941" v="184" actId="14100"/>
        <pc:sldMkLst>
          <pc:docMk/>
          <pc:sldMk cId="1414825824" sldId="265"/>
        </pc:sldMkLst>
        <pc:spChg chg="mod">
          <ac:chgData name="Aditi Pala" userId="S::adpala@syr.edu::3e461347-e5a1-4362-8d9a-5024032c2479" providerId="AD" clId="Web-{D1729435-9E60-4C64-95FB-09CF1BD8978C}" dt="2022-12-08T04:59:38.987" v="176" actId="14100"/>
          <ac:spMkLst>
            <pc:docMk/>
            <pc:sldMk cId="1414825824" sldId="265"/>
            <ac:spMk id="2" creationId="{54661537-E73F-4ACB-B3A3-5455F9A8116D}"/>
          </ac:spMkLst>
        </pc:spChg>
        <pc:spChg chg="add del mod">
          <ac:chgData name="Aditi Pala" userId="S::adpala@syr.edu::3e461347-e5a1-4362-8d9a-5024032c2479" providerId="AD" clId="Web-{D1729435-9E60-4C64-95FB-09CF1BD8978C}" dt="2022-12-08T05:00:01.597" v="182"/>
          <ac:spMkLst>
            <pc:docMk/>
            <pc:sldMk cId="1414825824" sldId="265"/>
            <ac:spMk id="5" creationId="{6AD7B612-A639-4722-3DDD-DBA6A19E17FB}"/>
          </ac:spMkLst>
        </pc:spChg>
        <pc:spChg chg="mod">
          <ac:chgData name="Aditi Pala" userId="S::adpala@syr.edu::3e461347-e5a1-4362-8d9a-5024032c2479" providerId="AD" clId="Web-{D1729435-9E60-4C64-95FB-09CF1BD8978C}" dt="2022-12-08T04:59:51.081" v="179" actId="20577"/>
          <ac:spMkLst>
            <pc:docMk/>
            <pc:sldMk cId="1414825824" sldId="265"/>
            <ac:spMk id="8" creationId="{0224A5AE-AB67-46CE-BF8E-391019DE7EC0}"/>
          </ac:spMkLst>
        </pc:spChg>
        <pc:picChg chg="mod">
          <ac:chgData name="Aditi Pala" userId="S::adpala@syr.edu::3e461347-e5a1-4362-8d9a-5024032c2479" providerId="AD" clId="Web-{D1729435-9E60-4C64-95FB-09CF1BD8978C}" dt="2022-12-08T05:00:07.941" v="184" actId="14100"/>
          <ac:picMkLst>
            <pc:docMk/>
            <pc:sldMk cId="1414825824" sldId="265"/>
            <ac:picMk id="4" creationId="{4DF70381-0AF5-BD6E-9E8C-1E160FF1E84A}"/>
          </ac:picMkLst>
        </pc:picChg>
      </pc:sldChg>
      <pc:sldChg chg="modSp">
        <pc:chgData name="Aditi Pala" userId="S::adpala@syr.edu::3e461347-e5a1-4362-8d9a-5024032c2479" providerId="AD" clId="Web-{D1729435-9E60-4C64-95FB-09CF1BD8978C}" dt="2022-12-08T05:00:15.613" v="185" actId="1076"/>
        <pc:sldMkLst>
          <pc:docMk/>
          <pc:sldMk cId="2608083576" sldId="266"/>
        </pc:sldMkLst>
        <pc:spChg chg="mod">
          <ac:chgData name="Aditi Pala" userId="S::adpala@syr.edu::3e461347-e5a1-4362-8d9a-5024032c2479" providerId="AD" clId="Web-{D1729435-9E60-4C64-95FB-09CF1BD8978C}" dt="2022-12-08T04:58:39.204" v="146" actId="14100"/>
          <ac:spMkLst>
            <pc:docMk/>
            <pc:sldMk cId="2608083576" sldId="266"/>
            <ac:spMk id="2" creationId="{A87D134C-4CF6-48E2-9EF4-B805FB623E51}"/>
          </ac:spMkLst>
        </pc:spChg>
        <pc:spChg chg="mod">
          <ac:chgData name="Aditi Pala" userId="S::adpala@syr.edu::3e461347-e5a1-4362-8d9a-5024032c2479" providerId="AD" clId="Web-{D1729435-9E60-4C64-95FB-09CF1BD8978C}" dt="2022-12-08T04:59:29.377" v="158" actId="20577"/>
          <ac:spMkLst>
            <pc:docMk/>
            <pc:sldMk cId="2608083576" sldId="266"/>
            <ac:spMk id="53" creationId="{6BC0661E-3736-EE0D-65AD-87E74B072FCE}"/>
          </ac:spMkLst>
        </pc:spChg>
        <pc:picChg chg="mod">
          <ac:chgData name="Aditi Pala" userId="S::adpala@syr.edu::3e461347-e5a1-4362-8d9a-5024032c2479" providerId="AD" clId="Web-{D1729435-9E60-4C64-95FB-09CF1BD8978C}" dt="2022-12-08T05:00:15.613" v="185" actId="1076"/>
          <ac:picMkLst>
            <pc:docMk/>
            <pc:sldMk cId="2608083576" sldId="266"/>
            <ac:picMk id="12" creationId="{3E87DA72-5299-4D89-84E4-8007907FCFBE}"/>
          </ac:picMkLst>
        </pc:picChg>
      </pc:sldChg>
      <pc:sldChg chg="modSp ord">
        <pc:chgData name="Aditi Pala" userId="S::adpala@syr.edu::3e461347-e5a1-4362-8d9a-5024032c2479" providerId="AD" clId="Web-{D1729435-9E60-4C64-95FB-09CF1BD8978C}" dt="2022-12-08T05:00:18.972" v="186" actId="14100"/>
        <pc:sldMkLst>
          <pc:docMk/>
          <pc:sldMk cId="2162711590" sldId="282"/>
        </pc:sldMkLst>
        <pc:spChg chg="mod">
          <ac:chgData name="Aditi Pala" userId="S::adpala@syr.edu::3e461347-e5a1-4362-8d9a-5024032c2479" providerId="AD" clId="Web-{D1729435-9E60-4C64-95FB-09CF1BD8978C}" dt="2022-12-08T04:58:03.594" v="139" actId="20577"/>
          <ac:spMkLst>
            <pc:docMk/>
            <pc:sldMk cId="2162711590" sldId="282"/>
            <ac:spMk id="2" creationId="{4E65C766-15CB-4084-8B42-189AB390DB11}"/>
          </ac:spMkLst>
        </pc:spChg>
        <pc:spChg chg="mod">
          <ac:chgData name="Aditi Pala" userId="S::adpala@syr.edu::3e461347-e5a1-4362-8d9a-5024032c2479" providerId="AD" clId="Web-{D1729435-9E60-4C64-95FB-09CF1BD8978C}" dt="2022-12-08T04:58:07.516" v="140" actId="14100"/>
          <ac:spMkLst>
            <pc:docMk/>
            <pc:sldMk cId="2162711590" sldId="282"/>
            <ac:spMk id="8" creationId="{B0AB32E0-3BA5-42A0-A646-D79C03A1527A}"/>
          </ac:spMkLst>
        </pc:spChg>
        <pc:picChg chg="mod">
          <ac:chgData name="Aditi Pala" userId="S::adpala@syr.edu::3e461347-e5a1-4362-8d9a-5024032c2479" providerId="AD" clId="Web-{D1729435-9E60-4C64-95FB-09CF1BD8978C}" dt="2022-12-08T05:00:18.972" v="186" actId="14100"/>
          <ac:picMkLst>
            <pc:docMk/>
            <pc:sldMk cId="2162711590" sldId="282"/>
            <ac:picMk id="5" creationId="{1876606E-8BAF-EA78-206F-125B2BCC62B3}"/>
          </ac:picMkLst>
        </pc:picChg>
      </pc:sldChg>
      <pc:sldChg chg="delSp modSp">
        <pc:chgData name="Aditi Pala" userId="S::adpala@syr.edu::3e461347-e5a1-4362-8d9a-5024032c2479" providerId="AD" clId="Web-{D1729435-9E60-4C64-95FB-09CF1BD8978C}" dt="2022-12-08T04:52:17.538" v="84" actId="1076"/>
        <pc:sldMkLst>
          <pc:docMk/>
          <pc:sldMk cId="2410094300" sldId="283"/>
        </pc:sldMkLst>
        <pc:spChg chg="mod">
          <ac:chgData name="Aditi Pala" userId="S::adpala@syr.edu::3e461347-e5a1-4362-8d9a-5024032c2479" providerId="AD" clId="Web-{D1729435-9E60-4C64-95FB-09CF1BD8978C}" dt="2022-12-08T04:52:17.538" v="84" actId="1076"/>
          <ac:spMkLst>
            <pc:docMk/>
            <pc:sldMk cId="2410094300" sldId="283"/>
            <ac:spMk id="4" creationId="{4EBD5ACE-A56C-569F-78B5-F571B93A4E9A}"/>
          </ac:spMkLst>
        </pc:spChg>
        <pc:picChg chg="del">
          <ac:chgData name="Aditi Pala" userId="S::adpala@syr.edu::3e461347-e5a1-4362-8d9a-5024032c2479" providerId="AD" clId="Web-{D1729435-9E60-4C64-95FB-09CF1BD8978C}" dt="2022-12-08T04:50:58.145" v="1"/>
          <ac:picMkLst>
            <pc:docMk/>
            <pc:sldMk cId="2410094300" sldId="283"/>
            <ac:picMk id="3" creationId="{A597B3C4-5845-DE6E-75E3-CC36783718FB}"/>
          </ac:picMkLst>
        </pc:picChg>
        <pc:picChg chg="mod">
          <ac:chgData name="Aditi Pala" userId="S::adpala@syr.edu::3e461347-e5a1-4362-8d9a-5024032c2479" providerId="AD" clId="Web-{D1729435-9E60-4C64-95FB-09CF1BD8978C}" dt="2022-12-08T04:51:04.442" v="3" actId="14100"/>
          <ac:picMkLst>
            <pc:docMk/>
            <pc:sldMk cId="2410094300" sldId="283"/>
            <ac:picMk id="5" creationId="{201DB52B-3CF8-F3DF-A031-57E6A55CB778}"/>
          </ac:picMkLst>
        </pc:picChg>
      </pc:sldChg>
    </pc:docChg>
  </pc:docChgLst>
  <pc:docChgLst>
    <pc:chgData name="Aditi Pala" userId="S::adpala@syr.edu::3e461347-e5a1-4362-8d9a-5024032c2479" providerId="AD" clId="Web-{7E309B6B-E502-4349-BB9D-7FB353780A96}"/>
    <pc:docChg chg="modSld">
      <pc:chgData name="Aditi Pala" userId="S::adpala@syr.edu::3e461347-e5a1-4362-8d9a-5024032c2479" providerId="AD" clId="Web-{7E309B6B-E502-4349-BB9D-7FB353780A96}" dt="2022-12-08T18:11:17.547" v="496" actId="20577"/>
      <pc:docMkLst>
        <pc:docMk/>
      </pc:docMkLst>
      <pc:sldChg chg="modSp">
        <pc:chgData name="Aditi Pala" userId="S::adpala@syr.edu::3e461347-e5a1-4362-8d9a-5024032c2479" providerId="AD" clId="Web-{7E309B6B-E502-4349-BB9D-7FB353780A96}" dt="2022-12-08T17:55:42.787" v="9" actId="20577"/>
        <pc:sldMkLst>
          <pc:docMk/>
          <pc:sldMk cId="983410744" sldId="256"/>
        </pc:sldMkLst>
        <pc:spChg chg="mod">
          <ac:chgData name="Aditi Pala" userId="S::adpala@syr.edu::3e461347-e5a1-4362-8d9a-5024032c2479" providerId="AD" clId="Web-{7E309B6B-E502-4349-BB9D-7FB353780A96}" dt="2022-12-08T17:55:42.787" v="9" actId="20577"/>
          <ac:spMkLst>
            <pc:docMk/>
            <pc:sldMk cId="983410744" sldId="256"/>
            <ac:spMk id="3" creationId="{39E94A2D-80B5-47E4-8CBB-DB1353E7D7FD}"/>
          </ac:spMkLst>
        </pc:spChg>
      </pc:sldChg>
      <pc:sldChg chg="modSp">
        <pc:chgData name="Aditi Pala" userId="S::adpala@syr.edu::3e461347-e5a1-4362-8d9a-5024032c2479" providerId="AD" clId="Web-{7E309B6B-E502-4349-BB9D-7FB353780A96}" dt="2022-12-08T18:11:17.547" v="496" actId="20577"/>
        <pc:sldMkLst>
          <pc:docMk/>
          <pc:sldMk cId="2797194241" sldId="271"/>
        </pc:sldMkLst>
        <pc:graphicFrameChg chg="modGraphic">
          <ac:chgData name="Aditi Pala" userId="S::adpala@syr.edu::3e461347-e5a1-4362-8d9a-5024032c2479" providerId="AD" clId="Web-{7E309B6B-E502-4349-BB9D-7FB353780A96}" dt="2022-12-08T18:11:17.547" v="496" actId="20577"/>
          <ac:graphicFrameMkLst>
            <pc:docMk/>
            <pc:sldMk cId="2797194241" sldId="271"/>
            <ac:graphicFrameMk id="5" creationId="{F30CCC81-3A3F-4539-B644-2A35D8AF8741}"/>
          </ac:graphicFrameMkLst>
        </pc:graphicFrameChg>
      </pc:sldChg>
    </pc:docChg>
  </pc:docChgLst>
  <pc:docChgLst>
    <pc:chgData name="Rithvik Segu" userId="S::risegu@syr.edu::c8a02964-8957-40a9-9dde-6f5b447389f1" providerId="AD" clId="Web-{2A2B733A-5173-4607-9B1A-3E4F51B34F26}"/>
    <pc:docChg chg="sldOrd">
      <pc:chgData name="Rithvik Segu" userId="S::risegu@syr.edu::c8a02964-8957-40a9-9dde-6f5b447389f1" providerId="AD" clId="Web-{2A2B733A-5173-4607-9B1A-3E4F51B34F26}" dt="2022-12-08T18:10:25.580" v="0"/>
      <pc:docMkLst>
        <pc:docMk/>
      </pc:docMkLst>
      <pc:sldChg chg="ord">
        <pc:chgData name="Rithvik Segu" userId="S::risegu@syr.edu::c8a02964-8957-40a9-9dde-6f5b447389f1" providerId="AD" clId="Web-{2A2B733A-5173-4607-9B1A-3E4F51B34F26}" dt="2022-12-08T18:10:25.580" v="0"/>
        <pc:sldMkLst>
          <pc:docMk/>
          <pc:sldMk cId="1750248273" sldId="260"/>
        </pc:sldMkLst>
      </pc:sldChg>
    </pc:docChg>
  </pc:docChgLst>
  <pc:docChgLst>
    <pc:chgData name="Aditi Pala" userId="S::adpala@syr.edu::3e461347-e5a1-4362-8d9a-5024032c2479" providerId="AD" clId="Web-{211F17B7-5D26-4999-A651-C53DE7791F1A}"/>
    <pc:docChg chg="addSld modSld">
      <pc:chgData name="Aditi Pala" userId="S::adpala@syr.edu::3e461347-e5a1-4362-8d9a-5024032c2479" providerId="AD" clId="Web-{211F17B7-5D26-4999-A651-C53DE7791F1A}" dt="2022-12-08T04:48:36.275" v="97" actId="1076"/>
      <pc:docMkLst>
        <pc:docMk/>
      </pc:docMkLst>
      <pc:sldChg chg="addSp delSp modSp">
        <pc:chgData name="Aditi Pala" userId="S::adpala@syr.edu::3e461347-e5a1-4362-8d9a-5024032c2479" providerId="AD" clId="Web-{211F17B7-5D26-4999-A651-C53DE7791F1A}" dt="2022-12-08T04:48:21.602" v="91"/>
        <pc:sldMkLst>
          <pc:docMk/>
          <pc:sldMk cId="1272603266" sldId="258"/>
        </pc:sldMkLst>
        <pc:spChg chg="mod">
          <ac:chgData name="Aditi Pala" userId="S::adpala@syr.edu::3e461347-e5a1-4362-8d9a-5024032c2479" providerId="AD" clId="Web-{211F17B7-5D26-4999-A651-C53DE7791F1A}" dt="2022-12-08T04:48:13.165" v="88" actId="1076"/>
          <ac:spMkLst>
            <pc:docMk/>
            <pc:sldMk cId="1272603266" sldId="258"/>
            <ac:spMk id="2" creationId="{13453C38-508F-40A4-B44E-818BE61C4066}"/>
          </ac:spMkLst>
        </pc:spChg>
        <pc:picChg chg="add del mod">
          <ac:chgData name="Aditi Pala" userId="S::adpala@syr.edu::3e461347-e5a1-4362-8d9a-5024032c2479" providerId="AD" clId="Web-{211F17B7-5D26-4999-A651-C53DE7791F1A}" dt="2022-12-08T04:48:21.602" v="91"/>
          <ac:picMkLst>
            <pc:docMk/>
            <pc:sldMk cId="1272603266" sldId="258"/>
            <ac:picMk id="16" creationId="{8980E706-78F4-721D-6500-320E7461E287}"/>
          </ac:picMkLst>
        </pc:picChg>
      </pc:sldChg>
      <pc:sldChg chg="modSp">
        <pc:chgData name="Aditi Pala" userId="S::adpala@syr.edu::3e461347-e5a1-4362-8d9a-5024032c2479" providerId="AD" clId="Web-{211F17B7-5D26-4999-A651-C53DE7791F1A}" dt="2022-12-08T04:41:46.216" v="69" actId="20577"/>
        <pc:sldMkLst>
          <pc:docMk/>
          <pc:sldMk cId="382082115" sldId="263"/>
        </pc:sldMkLst>
        <pc:spChg chg="mod">
          <ac:chgData name="Aditi Pala" userId="S::adpala@syr.edu::3e461347-e5a1-4362-8d9a-5024032c2479" providerId="AD" clId="Web-{211F17B7-5D26-4999-A651-C53DE7791F1A}" dt="2022-12-08T04:41:46.216" v="69" actId="20577"/>
          <ac:spMkLst>
            <pc:docMk/>
            <pc:sldMk cId="382082115" sldId="263"/>
            <ac:spMk id="10" creationId="{0D0B49CC-C0C2-4715-95B8-3009490A47CC}"/>
          </ac:spMkLst>
        </pc:spChg>
      </pc:sldChg>
      <pc:sldChg chg="modSp">
        <pc:chgData name="Aditi Pala" userId="S::adpala@syr.edu::3e461347-e5a1-4362-8d9a-5024032c2479" providerId="AD" clId="Web-{211F17B7-5D26-4999-A651-C53DE7791F1A}" dt="2022-12-08T04:44:20.923" v="87" actId="20577"/>
        <pc:sldMkLst>
          <pc:docMk/>
          <pc:sldMk cId="2608083576" sldId="266"/>
        </pc:sldMkLst>
        <pc:spChg chg="mod">
          <ac:chgData name="Aditi Pala" userId="S::adpala@syr.edu::3e461347-e5a1-4362-8d9a-5024032c2479" providerId="AD" clId="Web-{211F17B7-5D26-4999-A651-C53DE7791F1A}" dt="2022-12-08T04:44:20.923" v="87" actId="20577"/>
          <ac:spMkLst>
            <pc:docMk/>
            <pc:sldMk cId="2608083576" sldId="266"/>
            <ac:spMk id="53" creationId="{6BC0661E-3736-EE0D-65AD-87E74B072FCE}"/>
          </ac:spMkLst>
        </pc:spChg>
      </pc:sldChg>
      <pc:sldChg chg="addSp modSp">
        <pc:chgData name="Aditi Pala" userId="S::adpala@syr.edu::3e461347-e5a1-4362-8d9a-5024032c2479" providerId="AD" clId="Web-{211F17B7-5D26-4999-A651-C53DE7791F1A}" dt="2022-12-08T04:39:01.102" v="20" actId="1076"/>
        <pc:sldMkLst>
          <pc:docMk/>
          <pc:sldMk cId="2410094300" sldId="283"/>
        </pc:sldMkLst>
        <pc:spChg chg="add mod">
          <ac:chgData name="Aditi Pala" userId="S::adpala@syr.edu::3e461347-e5a1-4362-8d9a-5024032c2479" providerId="AD" clId="Web-{211F17B7-5D26-4999-A651-C53DE7791F1A}" dt="2022-12-08T04:38:54.773" v="19" actId="20577"/>
          <ac:spMkLst>
            <pc:docMk/>
            <pc:sldMk cId="2410094300" sldId="283"/>
            <ac:spMk id="4" creationId="{4EBD5ACE-A56C-569F-78B5-F571B93A4E9A}"/>
          </ac:spMkLst>
        </pc:spChg>
        <pc:picChg chg="add mod">
          <ac:chgData name="Aditi Pala" userId="S::adpala@syr.edu::3e461347-e5a1-4362-8d9a-5024032c2479" providerId="AD" clId="Web-{211F17B7-5D26-4999-A651-C53DE7791F1A}" dt="2022-12-08T04:39:01.102" v="20" actId="1076"/>
          <ac:picMkLst>
            <pc:docMk/>
            <pc:sldMk cId="2410094300" sldId="283"/>
            <ac:picMk id="3" creationId="{A597B3C4-5845-DE6E-75E3-CC36783718FB}"/>
          </ac:picMkLst>
        </pc:picChg>
        <pc:picChg chg="mod">
          <ac:chgData name="Aditi Pala" userId="S::adpala@syr.edu::3e461347-e5a1-4362-8d9a-5024032c2479" providerId="AD" clId="Web-{211F17B7-5D26-4999-A651-C53DE7791F1A}" dt="2022-12-08T04:36:47.582" v="1" actId="1076"/>
          <ac:picMkLst>
            <pc:docMk/>
            <pc:sldMk cId="2410094300" sldId="283"/>
            <ac:picMk id="5" creationId="{201DB52B-3CF8-F3DF-A031-57E6A55CB778}"/>
          </ac:picMkLst>
        </pc:picChg>
      </pc:sldChg>
      <pc:sldChg chg="addSp delSp modSp new">
        <pc:chgData name="Aditi Pala" userId="S::adpala@syr.edu::3e461347-e5a1-4362-8d9a-5024032c2479" providerId="AD" clId="Web-{211F17B7-5D26-4999-A651-C53DE7791F1A}" dt="2022-12-08T04:48:36.275" v="97" actId="1076"/>
        <pc:sldMkLst>
          <pc:docMk/>
          <pc:sldMk cId="2159714709" sldId="284"/>
        </pc:sldMkLst>
        <pc:spChg chg="del">
          <ac:chgData name="Aditi Pala" userId="S::adpala@syr.edu::3e461347-e5a1-4362-8d9a-5024032c2479" providerId="AD" clId="Web-{211F17B7-5D26-4999-A651-C53DE7791F1A}" dt="2022-12-08T04:48:26.493" v="93"/>
          <ac:spMkLst>
            <pc:docMk/>
            <pc:sldMk cId="2159714709" sldId="284"/>
            <ac:spMk id="3" creationId="{1C13EB09-FD7D-D0EA-C089-60E009C83847}"/>
          </ac:spMkLst>
        </pc:spChg>
        <pc:picChg chg="add mod ord">
          <ac:chgData name="Aditi Pala" userId="S::adpala@syr.edu::3e461347-e5a1-4362-8d9a-5024032c2479" providerId="AD" clId="Web-{211F17B7-5D26-4999-A651-C53DE7791F1A}" dt="2022-12-08T04:48:36.275" v="97" actId="1076"/>
          <ac:picMkLst>
            <pc:docMk/>
            <pc:sldMk cId="2159714709" sldId="284"/>
            <ac:picMk id="4" creationId="{1FB8E1A6-3A68-4874-E530-75830DBB752E}"/>
          </ac:picMkLst>
        </pc:pic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F4BD6C-DC24-46C9-B48A-91F7CDB259C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1219AE6-52C1-4401-8B64-243F73052EE8}">
      <dgm:prSet phldr="0"/>
      <dgm:spPr>
        <a:solidFill>
          <a:schemeClr val="bg2">
            <a:lumMod val="75000"/>
          </a:schemeClr>
        </a:solidFill>
        <a:ln>
          <a:solidFill>
            <a:schemeClr val="bg2">
              <a:lumMod val="50000"/>
            </a:schemeClr>
          </a:solidFill>
        </a:ln>
      </dgm:spPr>
      <dgm:t>
        <a:bodyPr/>
        <a:lstStyle/>
        <a:p>
          <a:r>
            <a:rPr lang="en-US">
              <a:latin typeface="Neue Haas Grotesk Text Pro"/>
            </a:rPr>
            <a:t>Introduction</a:t>
          </a:r>
          <a:endParaRPr lang="en-US"/>
        </a:p>
      </dgm:t>
    </dgm:pt>
    <dgm:pt modelId="{34BFCB20-EE98-4CFA-B750-4019051F5A90}" type="parTrans" cxnId="{43E2E243-A23C-4E06-B99F-539A51CCAE82}">
      <dgm:prSet/>
      <dgm:spPr/>
      <dgm:t>
        <a:bodyPr/>
        <a:lstStyle/>
        <a:p>
          <a:endParaRPr lang="en-US"/>
        </a:p>
      </dgm:t>
    </dgm:pt>
    <dgm:pt modelId="{A4999A14-308F-4C68-908C-C8D92B49EF75}" type="sibTrans" cxnId="{43E2E243-A23C-4E06-B99F-539A51CCAE82}">
      <dgm:prSet/>
      <dgm:spPr/>
      <dgm:t>
        <a:bodyPr/>
        <a:lstStyle/>
        <a:p>
          <a:endParaRPr lang="en-US"/>
        </a:p>
      </dgm:t>
    </dgm:pt>
    <dgm:pt modelId="{CD6A33E8-C54D-4A25-AEBB-7989740F4FC3}">
      <dgm:prSet phldr="0" custT="1"/>
      <dgm:spPr>
        <a:solidFill>
          <a:srgbClr val="E2E6E8">
            <a:lumMod val="75000"/>
          </a:srgbClr>
        </a:solidFill>
        <a:ln w="12700" cap="flat" cmpd="sng" algn="ctr">
          <a:solidFill>
            <a:srgbClr val="E2E6E8">
              <a:lumMod val="50000"/>
            </a:srgbClr>
          </a:solidFill>
          <a:prstDash val="solid"/>
          <a:miter lim="800000"/>
        </a:ln>
        <a:effectLst/>
      </dgm:spPr>
      <dgm:t>
        <a:bodyPr spcFirstLastPara="0" vert="horz" wrap="square" lIns="102870" tIns="102870" rIns="102870" bIns="102870" numCol="1" spcCol="1270" anchor="ctr" anchorCtr="0"/>
        <a:lstStyle/>
        <a:p>
          <a:r>
            <a:rPr lang="en-US" sz="2700" kern="1200">
              <a:solidFill>
                <a:srgbClr val="FFFFFF"/>
              </a:solidFill>
              <a:latin typeface="Neue Haas Grotesk Text Pro"/>
              <a:ea typeface="+mn-ea"/>
              <a:cs typeface="+mn-cs"/>
            </a:rPr>
            <a:t>Overview</a:t>
          </a:r>
        </a:p>
      </dgm:t>
    </dgm:pt>
    <dgm:pt modelId="{B409F1BA-34BD-4623-BB0B-6C2A53E3AF42}" type="parTrans" cxnId="{AAB69D1B-6D08-4233-8F59-ADA1E184701C}">
      <dgm:prSet/>
      <dgm:spPr/>
      <dgm:t>
        <a:bodyPr/>
        <a:lstStyle/>
        <a:p>
          <a:endParaRPr lang="en-US"/>
        </a:p>
      </dgm:t>
    </dgm:pt>
    <dgm:pt modelId="{EE26F3D2-7E06-4079-B506-16A82E272277}" type="sibTrans" cxnId="{AAB69D1B-6D08-4233-8F59-ADA1E184701C}">
      <dgm:prSet/>
      <dgm:spPr/>
      <dgm:t>
        <a:bodyPr/>
        <a:lstStyle/>
        <a:p>
          <a:endParaRPr lang="en-US"/>
        </a:p>
      </dgm:t>
    </dgm:pt>
    <dgm:pt modelId="{3AEC9BAF-3243-42D3-A921-DF456B7E3183}">
      <dgm:prSet phldr="0" custT="1"/>
      <dgm:spPr>
        <a:solidFill>
          <a:srgbClr val="E2E6E8">
            <a:lumMod val="75000"/>
          </a:srgbClr>
        </a:solidFill>
        <a:ln w="12700" cap="flat" cmpd="sng" algn="ctr">
          <a:solidFill>
            <a:srgbClr val="E2E6E8">
              <a:lumMod val="50000"/>
            </a:srgbClr>
          </a:solidFill>
          <a:prstDash val="solid"/>
          <a:miter lim="800000"/>
        </a:ln>
        <a:effectLst/>
      </dgm:spPr>
      <dgm:t>
        <a:bodyPr spcFirstLastPara="0" vert="horz" wrap="square" lIns="102870" tIns="102870" rIns="102870" bIns="102870" numCol="1" spcCol="1270" anchor="ctr" anchorCtr="0"/>
        <a:lstStyle/>
        <a:p>
          <a:pPr marL="0" lvl="0" indent="0" algn="l" defTabSz="1200150" rtl="0">
            <a:lnSpc>
              <a:spcPct val="90000"/>
            </a:lnSpc>
            <a:spcBef>
              <a:spcPct val="0"/>
            </a:spcBef>
            <a:spcAft>
              <a:spcPct val="35000"/>
            </a:spcAft>
            <a:buNone/>
          </a:pPr>
          <a:r>
            <a:rPr lang="en-US" sz="2700" kern="1200">
              <a:solidFill>
                <a:srgbClr val="FFFFFF"/>
              </a:solidFill>
              <a:latin typeface="Neue Haas Grotesk Text Pro"/>
              <a:ea typeface="+mn-ea"/>
              <a:cs typeface="+mn-cs"/>
            </a:rPr>
            <a:t>Data Reading</a:t>
          </a:r>
        </a:p>
      </dgm:t>
    </dgm:pt>
    <dgm:pt modelId="{E7CF0204-7768-4E29-85F5-CD488B34FE64}" type="parTrans" cxnId="{20B436AF-3945-44AC-BF8F-7AD994D36A3B}">
      <dgm:prSet/>
      <dgm:spPr/>
      <dgm:t>
        <a:bodyPr/>
        <a:lstStyle/>
        <a:p>
          <a:endParaRPr lang="en-US"/>
        </a:p>
      </dgm:t>
    </dgm:pt>
    <dgm:pt modelId="{E8EDF976-39E8-40F9-AA66-C8821BFC4E10}" type="sibTrans" cxnId="{20B436AF-3945-44AC-BF8F-7AD994D36A3B}">
      <dgm:prSet/>
      <dgm:spPr/>
      <dgm:t>
        <a:bodyPr/>
        <a:lstStyle/>
        <a:p>
          <a:endParaRPr lang="en-US"/>
        </a:p>
      </dgm:t>
    </dgm:pt>
    <dgm:pt modelId="{510AC08C-71ED-4DCB-8338-63AD0BFB9ECD}">
      <dgm:prSet phldr="0" custT="1"/>
      <dgm:spPr>
        <a:solidFill>
          <a:srgbClr val="E2E6E8">
            <a:lumMod val="75000"/>
          </a:srgbClr>
        </a:solidFill>
        <a:ln w="12700" cap="flat" cmpd="sng" algn="ctr">
          <a:solidFill>
            <a:srgbClr val="E2E6E8">
              <a:lumMod val="50000"/>
            </a:srgbClr>
          </a:solidFill>
          <a:prstDash val="solid"/>
          <a:miter lim="800000"/>
        </a:ln>
        <a:effectLst/>
      </dgm:spPr>
      <dgm:t>
        <a:bodyPr spcFirstLastPara="0" vert="horz" wrap="square" lIns="102870" tIns="102870" rIns="102870" bIns="102870" numCol="1" spcCol="1270" anchor="ctr" anchorCtr="0"/>
        <a:lstStyle/>
        <a:p>
          <a:pPr marL="0" lvl="0" indent="0" algn="l" defTabSz="1200150" rtl="0">
            <a:lnSpc>
              <a:spcPct val="90000"/>
            </a:lnSpc>
            <a:spcBef>
              <a:spcPct val="0"/>
            </a:spcBef>
            <a:spcAft>
              <a:spcPct val="35000"/>
            </a:spcAft>
            <a:buNone/>
          </a:pPr>
          <a:r>
            <a:rPr lang="en-US" sz="2700" kern="1200">
              <a:solidFill>
                <a:srgbClr val="FFFFFF"/>
              </a:solidFill>
              <a:latin typeface="Neue Haas Grotesk Text Pro"/>
              <a:ea typeface="+mn-ea"/>
              <a:cs typeface="+mn-cs"/>
            </a:rPr>
            <a:t>Models</a:t>
          </a:r>
        </a:p>
      </dgm:t>
    </dgm:pt>
    <dgm:pt modelId="{65C85750-7B48-4DAE-A1C1-94FDA67A668C}" type="parTrans" cxnId="{7237DAEC-59A8-45DC-8FB1-3BEB67195677}">
      <dgm:prSet/>
      <dgm:spPr/>
      <dgm:t>
        <a:bodyPr/>
        <a:lstStyle/>
        <a:p>
          <a:endParaRPr lang="en-US"/>
        </a:p>
      </dgm:t>
    </dgm:pt>
    <dgm:pt modelId="{589E9140-C62F-43B7-8ED0-C4FE39161E56}" type="sibTrans" cxnId="{7237DAEC-59A8-45DC-8FB1-3BEB67195677}">
      <dgm:prSet/>
      <dgm:spPr/>
      <dgm:t>
        <a:bodyPr/>
        <a:lstStyle/>
        <a:p>
          <a:endParaRPr lang="en-US"/>
        </a:p>
      </dgm:t>
    </dgm:pt>
    <dgm:pt modelId="{559D4134-C78F-4848-9760-13A988091D77}">
      <dgm:prSet phldr="0" custT="1"/>
      <dgm:spPr>
        <a:solidFill>
          <a:srgbClr val="E2E6E8">
            <a:lumMod val="75000"/>
          </a:srgbClr>
        </a:solidFill>
        <a:ln w="12700" cap="flat" cmpd="sng" algn="ctr">
          <a:solidFill>
            <a:srgbClr val="E2E6E8">
              <a:lumMod val="50000"/>
            </a:srgbClr>
          </a:solidFill>
          <a:prstDash val="solid"/>
          <a:miter lim="800000"/>
        </a:ln>
        <a:effectLst/>
      </dgm:spPr>
      <dgm:t>
        <a:bodyPr spcFirstLastPara="0" vert="horz" wrap="square" lIns="102870" tIns="102870" rIns="102870" bIns="102870" numCol="1" spcCol="1270" anchor="ctr" anchorCtr="0"/>
        <a:lstStyle/>
        <a:p>
          <a:pPr marL="0" lvl="0" indent="0" algn="l" defTabSz="1200150" rtl="0">
            <a:lnSpc>
              <a:spcPct val="90000"/>
            </a:lnSpc>
            <a:spcBef>
              <a:spcPct val="0"/>
            </a:spcBef>
            <a:spcAft>
              <a:spcPct val="35000"/>
            </a:spcAft>
            <a:buNone/>
          </a:pPr>
          <a:r>
            <a:rPr lang="en-US" sz="2700" kern="1200">
              <a:solidFill>
                <a:srgbClr val="FFFFFF"/>
              </a:solidFill>
              <a:latin typeface="Neue Haas Grotesk Text Pro"/>
              <a:ea typeface="+mn-ea"/>
              <a:cs typeface="+mn-cs"/>
            </a:rPr>
            <a:t>Recommendations &amp; Limitation </a:t>
          </a:r>
        </a:p>
      </dgm:t>
    </dgm:pt>
    <dgm:pt modelId="{024DA8B3-02BA-4901-8498-9CE77F978DC7}" type="parTrans" cxnId="{BB5A72A7-920E-473A-9D99-9F19D641A5CA}">
      <dgm:prSet/>
      <dgm:spPr/>
      <dgm:t>
        <a:bodyPr/>
        <a:lstStyle/>
        <a:p>
          <a:endParaRPr lang="en-US"/>
        </a:p>
      </dgm:t>
    </dgm:pt>
    <dgm:pt modelId="{C8D57560-42A7-435E-93C8-E70745FEF060}" type="sibTrans" cxnId="{BB5A72A7-920E-473A-9D99-9F19D641A5CA}">
      <dgm:prSet/>
      <dgm:spPr/>
      <dgm:t>
        <a:bodyPr/>
        <a:lstStyle/>
        <a:p>
          <a:endParaRPr lang="en-US"/>
        </a:p>
      </dgm:t>
    </dgm:pt>
    <dgm:pt modelId="{2CF04539-32C8-496A-92AD-415DA81A3653}">
      <dgm:prSet phldr="0" custT="1"/>
      <dgm:spPr>
        <a:solidFill>
          <a:srgbClr val="E2E6E8">
            <a:lumMod val="75000"/>
          </a:srgbClr>
        </a:solidFill>
        <a:ln w="12700" cap="flat" cmpd="sng" algn="ctr">
          <a:solidFill>
            <a:srgbClr val="E2E6E8">
              <a:lumMod val="50000"/>
            </a:srgbClr>
          </a:solidFill>
          <a:prstDash val="solid"/>
          <a:miter lim="800000"/>
        </a:ln>
        <a:effectLst/>
      </dgm:spPr>
      <dgm:t>
        <a:bodyPr spcFirstLastPara="0" vert="horz" wrap="square" lIns="102870" tIns="102870" rIns="102870" bIns="102870" numCol="1" spcCol="1270" anchor="ctr" anchorCtr="0"/>
        <a:lstStyle/>
        <a:p>
          <a:pPr marL="0" lvl="0" indent="0" algn="l" defTabSz="1200150" rtl="0">
            <a:lnSpc>
              <a:spcPct val="90000"/>
            </a:lnSpc>
            <a:spcBef>
              <a:spcPct val="0"/>
            </a:spcBef>
            <a:spcAft>
              <a:spcPct val="35000"/>
            </a:spcAft>
            <a:buNone/>
          </a:pPr>
          <a:r>
            <a:rPr lang="en-US" sz="2700" kern="1200">
              <a:solidFill>
                <a:srgbClr val="FFFFFF"/>
              </a:solidFill>
              <a:latin typeface="Neue Haas Grotesk Text Pro"/>
              <a:ea typeface="+mn-ea"/>
              <a:cs typeface="+mn-cs"/>
            </a:rPr>
            <a:t>Conclusion</a:t>
          </a:r>
        </a:p>
      </dgm:t>
    </dgm:pt>
    <dgm:pt modelId="{45C09CC3-D2EF-4182-9D9D-C1AC4FAD5E03}" type="parTrans" cxnId="{54D51333-AB5A-44FF-9CBE-68DEA58BCD3D}">
      <dgm:prSet/>
      <dgm:spPr/>
      <dgm:t>
        <a:bodyPr/>
        <a:lstStyle/>
        <a:p>
          <a:endParaRPr lang="en-US"/>
        </a:p>
      </dgm:t>
    </dgm:pt>
    <dgm:pt modelId="{9320D8CB-E100-4C25-9DC6-D71D38283FAF}" type="sibTrans" cxnId="{54D51333-AB5A-44FF-9CBE-68DEA58BCD3D}">
      <dgm:prSet/>
      <dgm:spPr/>
      <dgm:t>
        <a:bodyPr/>
        <a:lstStyle/>
        <a:p>
          <a:endParaRPr lang="en-US"/>
        </a:p>
      </dgm:t>
    </dgm:pt>
    <dgm:pt modelId="{CDD4D0E2-9E8D-4BC3-A088-C5F4906B9A1C}" type="pres">
      <dgm:prSet presAssocID="{E0F4BD6C-DC24-46C9-B48A-91F7CDB259CF}" presName="linear" presStyleCnt="0">
        <dgm:presLayoutVars>
          <dgm:animLvl val="lvl"/>
          <dgm:resizeHandles val="exact"/>
        </dgm:presLayoutVars>
      </dgm:prSet>
      <dgm:spPr/>
      <dgm:t>
        <a:bodyPr/>
        <a:lstStyle/>
        <a:p>
          <a:endParaRPr lang="en-US"/>
        </a:p>
      </dgm:t>
    </dgm:pt>
    <dgm:pt modelId="{CFE28118-4D31-4A23-966D-522658E6E864}" type="pres">
      <dgm:prSet presAssocID="{01219AE6-52C1-4401-8B64-243F73052EE8}" presName="parentText" presStyleLbl="node1" presStyleIdx="0" presStyleCnt="6">
        <dgm:presLayoutVars>
          <dgm:chMax val="0"/>
          <dgm:bulletEnabled val="1"/>
        </dgm:presLayoutVars>
      </dgm:prSet>
      <dgm:spPr/>
      <dgm:t>
        <a:bodyPr/>
        <a:lstStyle/>
        <a:p>
          <a:endParaRPr lang="en-US"/>
        </a:p>
      </dgm:t>
    </dgm:pt>
    <dgm:pt modelId="{C91D1AE6-8558-47D8-ACB6-604D5253F37D}" type="pres">
      <dgm:prSet presAssocID="{A4999A14-308F-4C68-908C-C8D92B49EF75}" presName="spacer" presStyleCnt="0"/>
      <dgm:spPr/>
    </dgm:pt>
    <dgm:pt modelId="{D9E35270-4921-484B-BE15-E63553FE796D}" type="pres">
      <dgm:prSet presAssocID="{CD6A33E8-C54D-4A25-AEBB-7989740F4FC3}" presName="parentText" presStyleLbl="node1" presStyleIdx="1" presStyleCnt="6">
        <dgm:presLayoutVars>
          <dgm:chMax val="0"/>
          <dgm:bulletEnabled val="1"/>
        </dgm:presLayoutVars>
      </dgm:prSet>
      <dgm:spPr>
        <a:xfrm>
          <a:off x="0" y="748449"/>
          <a:ext cx="10289198" cy="647595"/>
        </a:xfrm>
        <a:prstGeom prst="roundRect">
          <a:avLst/>
        </a:prstGeom>
      </dgm:spPr>
      <dgm:t>
        <a:bodyPr/>
        <a:lstStyle/>
        <a:p>
          <a:endParaRPr lang="en-US"/>
        </a:p>
      </dgm:t>
    </dgm:pt>
    <dgm:pt modelId="{498BC50B-318D-42CC-AE22-678DB7B9D266}" type="pres">
      <dgm:prSet presAssocID="{EE26F3D2-7E06-4079-B506-16A82E272277}" presName="spacer" presStyleCnt="0"/>
      <dgm:spPr/>
    </dgm:pt>
    <dgm:pt modelId="{DB8EB243-42F6-48C1-8008-BDD4DFEF1F85}" type="pres">
      <dgm:prSet presAssocID="{3AEC9BAF-3243-42D3-A921-DF456B7E3183}" presName="parentText" presStyleLbl="node1" presStyleIdx="2" presStyleCnt="6">
        <dgm:presLayoutVars>
          <dgm:chMax val="0"/>
          <dgm:bulletEnabled val="1"/>
        </dgm:presLayoutVars>
      </dgm:prSet>
      <dgm:spPr>
        <a:xfrm>
          <a:off x="0" y="1468439"/>
          <a:ext cx="10289198" cy="655839"/>
        </a:xfrm>
        <a:prstGeom prst="roundRect">
          <a:avLst/>
        </a:prstGeom>
      </dgm:spPr>
      <dgm:t>
        <a:bodyPr/>
        <a:lstStyle/>
        <a:p>
          <a:endParaRPr lang="en-US"/>
        </a:p>
      </dgm:t>
    </dgm:pt>
    <dgm:pt modelId="{5C39B309-F2B4-499E-B5F6-920A82923C80}" type="pres">
      <dgm:prSet presAssocID="{E8EDF976-39E8-40F9-AA66-C8821BFC4E10}" presName="spacer" presStyleCnt="0"/>
      <dgm:spPr/>
    </dgm:pt>
    <dgm:pt modelId="{984CA179-0338-43EF-8BF4-3675AB79235B}" type="pres">
      <dgm:prSet presAssocID="{510AC08C-71ED-4DCB-8338-63AD0BFB9ECD}" presName="parentText" presStyleLbl="node1" presStyleIdx="3" presStyleCnt="6">
        <dgm:presLayoutVars>
          <dgm:chMax val="0"/>
          <dgm:bulletEnabled val="1"/>
        </dgm:presLayoutVars>
      </dgm:prSet>
      <dgm:spPr>
        <a:xfrm>
          <a:off x="0" y="2196279"/>
          <a:ext cx="10289198" cy="655839"/>
        </a:xfrm>
        <a:prstGeom prst="roundRect">
          <a:avLst/>
        </a:prstGeom>
      </dgm:spPr>
      <dgm:t>
        <a:bodyPr/>
        <a:lstStyle/>
        <a:p>
          <a:endParaRPr lang="en-US"/>
        </a:p>
      </dgm:t>
    </dgm:pt>
    <dgm:pt modelId="{71EC2846-E3F9-4163-A8A0-EF1EB6D6885F}" type="pres">
      <dgm:prSet presAssocID="{589E9140-C62F-43B7-8ED0-C4FE39161E56}" presName="spacer" presStyleCnt="0"/>
      <dgm:spPr/>
    </dgm:pt>
    <dgm:pt modelId="{5E16100C-9243-4614-B98E-03B50F620893}" type="pres">
      <dgm:prSet presAssocID="{559D4134-C78F-4848-9760-13A988091D77}" presName="parentText" presStyleLbl="node1" presStyleIdx="4" presStyleCnt="6">
        <dgm:presLayoutVars>
          <dgm:chMax val="0"/>
          <dgm:bulletEnabled val="1"/>
        </dgm:presLayoutVars>
      </dgm:prSet>
      <dgm:spPr>
        <a:xfrm>
          <a:off x="0" y="2924118"/>
          <a:ext cx="10289198" cy="655839"/>
        </a:xfrm>
        <a:prstGeom prst="roundRect">
          <a:avLst/>
        </a:prstGeom>
      </dgm:spPr>
      <dgm:t>
        <a:bodyPr/>
        <a:lstStyle/>
        <a:p>
          <a:endParaRPr lang="en-US"/>
        </a:p>
      </dgm:t>
    </dgm:pt>
    <dgm:pt modelId="{DE2722A7-3B20-4BEF-B052-18A00DDEA4A1}" type="pres">
      <dgm:prSet presAssocID="{C8D57560-42A7-435E-93C8-E70745FEF060}" presName="spacer" presStyleCnt="0"/>
      <dgm:spPr/>
    </dgm:pt>
    <dgm:pt modelId="{F77B7D80-9D42-44EE-88B2-8ADE6A712B0D}" type="pres">
      <dgm:prSet presAssocID="{2CF04539-32C8-496A-92AD-415DA81A3653}" presName="parentText" presStyleLbl="node1" presStyleIdx="5" presStyleCnt="6">
        <dgm:presLayoutVars>
          <dgm:chMax val="0"/>
          <dgm:bulletEnabled val="1"/>
        </dgm:presLayoutVars>
      </dgm:prSet>
      <dgm:spPr>
        <a:xfrm>
          <a:off x="0" y="3651958"/>
          <a:ext cx="10289198" cy="655839"/>
        </a:xfrm>
        <a:prstGeom prst="roundRect">
          <a:avLst/>
        </a:prstGeom>
      </dgm:spPr>
      <dgm:t>
        <a:bodyPr/>
        <a:lstStyle/>
        <a:p>
          <a:endParaRPr lang="en-US"/>
        </a:p>
      </dgm:t>
    </dgm:pt>
  </dgm:ptLst>
  <dgm:cxnLst>
    <dgm:cxn modelId="{A53D7ED3-48EE-4A9E-BCA4-FA74B3C411B6}" type="presOf" srcId="{2CF04539-32C8-496A-92AD-415DA81A3653}" destId="{F77B7D80-9D42-44EE-88B2-8ADE6A712B0D}" srcOrd="0" destOrd="0" presId="urn:microsoft.com/office/officeart/2005/8/layout/vList2"/>
    <dgm:cxn modelId="{AC2AB111-60E6-4388-A10E-7CC91E7EB7C0}" type="presOf" srcId="{01219AE6-52C1-4401-8B64-243F73052EE8}" destId="{CFE28118-4D31-4A23-966D-522658E6E864}" srcOrd="0" destOrd="0" presId="urn:microsoft.com/office/officeart/2005/8/layout/vList2"/>
    <dgm:cxn modelId="{8AEF9265-3C96-40BA-BF94-B6083B92694D}" type="presOf" srcId="{559D4134-C78F-4848-9760-13A988091D77}" destId="{5E16100C-9243-4614-B98E-03B50F620893}" srcOrd="0" destOrd="0" presId="urn:microsoft.com/office/officeart/2005/8/layout/vList2"/>
    <dgm:cxn modelId="{BB5A72A7-920E-473A-9D99-9F19D641A5CA}" srcId="{E0F4BD6C-DC24-46C9-B48A-91F7CDB259CF}" destId="{559D4134-C78F-4848-9760-13A988091D77}" srcOrd="4" destOrd="0" parTransId="{024DA8B3-02BA-4901-8498-9CE77F978DC7}" sibTransId="{C8D57560-42A7-435E-93C8-E70745FEF060}"/>
    <dgm:cxn modelId="{30A088C6-4E14-47E0-876B-CAF63FEAA34B}" type="presOf" srcId="{510AC08C-71ED-4DCB-8338-63AD0BFB9ECD}" destId="{984CA179-0338-43EF-8BF4-3675AB79235B}" srcOrd="0" destOrd="0" presId="urn:microsoft.com/office/officeart/2005/8/layout/vList2"/>
    <dgm:cxn modelId="{7237DAEC-59A8-45DC-8FB1-3BEB67195677}" srcId="{E0F4BD6C-DC24-46C9-B48A-91F7CDB259CF}" destId="{510AC08C-71ED-4DCB-8338-63AD0BFB9ECD}" srcOrd="3" destOrd="0" parTransId="{65C85750-7B48-4DAE-A1C1-94FDA67A668C}" sibTransId="{589E9140-C62F-43B7-8ED0-C4FE39161E56}"/>
    <dgm:cxn modelId="{20B436AF-3945-44AC-BF8F-7AD994D36A3B}" srcId="{E0F4BD6C-DC24-46C9-B48A-91F7CDB259CF}" destId="{3AEC9BAF-3243-42D3-A921-DF456B7E3183}" srcOrd="2" destOrd="0" parTransId="{E7CF0204-7768-4E29-85F5-CD488B34FE64}" sibTransId="{E8EDF976-39E8-40F9-AA66-C8821BFC4E10}"/>
    <dgm:cxn modelId="{54D51333-AB5A-44FF-9CBE-68DEA58BCD3D}" srcId="{E0F4BD6C-DC24-46C9-B48A-91F7CDB259CF}" destId="{2CF04539-32C8-496A-92AD-415DA81A3653}" srcOrd="5" destOrd="0" parTransId="{45C09CC3-D2EF-4182-9D9D-C1AC4FAD5E03}" sibTransId="{9320D8CB-E100-4C25-9DC6-D71D38283FAF}"/>
    <dgm:cxn modelId="{E4CB0C9C-F52E-4D80-907B-501C96E9AD6F}" type="presOf" srcId="{3AEC9BAF-3243-42D3-A921-DF456B7E3183}" destId="{DB8EB243-42F6-48C1-8008-BDD4DFEF1F85}" srcOrd="0" destOrd="0" presId="urn:microsoft.com/office/officeart/2005/8/layout/vList2"/>
    <dgm:cxn modelId="{F4E4E109-4019-4DB3-A628-96C537569D95}" type="presOf" srcId="{CD6A33E8-C54D-4A25-AEBB-7989740F4FC3}" destId="{D9E35270-4921-484B-BE15-E63553FE796D}" srcOrd="0" destOrd="0" presId="urn:microsoft.com/office/officeart/2005/8/layout/vList2"/>
    <dgm:cxn modelId="{43E2E243-A23C-4E06-B99F-539A51CCAE82}" srcId="{E0F4BD6C-DC24-46C9-B48A-91F7CDB259CF}" destId="{01219AE6-52C1-4401-8B64-243F73052EE8}" srcOrd="0" destOrd="0" parTransId="{34BFCB20-EE98-4CFA-B750-4019051F5A90}" sibTransId="{A4999A14-308F-4C68-908C-C8D92B49EF75}"/>
    <dgm:cxn modelId="{AAB69D1B-6D08-4233-8F59-ADA1E184701C}" srcId="{E0F4BD6C-DC24-46C9-B48A-91F7CDB259CF}" destId="{CD6A33E8-C54D-4A25-AEBB-7989740F4FC3}" srcOrd="1" destOrd="0" parTransId="{B409F1BA-34BD-4623-BB0B-6C2A53E3AF42}" sibTransId="{EE26F3D2-7E06-4079-B506-16A82E272277}"/>
    <dgm:cxn modelId="{8CE2FE1F-EC44-45BF-B371-F7A11924C9A3}" type="presOf" srcId="{E0F4BD6C-DC24-46C9-B48A-91F7CDB259CF}" destId="{CDD4D0E2-9E8D-4BC3-A088-C5F4906B9A1C}" srcOrd="0" destOrd="0" presId="urn:microsoft.com/office/officeart/2005/8/layout/vList2"/>
    <dgm:cxn modelId="{ACD31EE1-9435-4119-BFB4-8BC890535D52}" type="presParOf" srcId="{CDD4D0E2-9E8D-4BC3-A088-C5F4906B9A1C}" destId="{CFE28118-4D31-4A23-966D-522658E6E864}" srcOrd="0" destOrd="0" presId="urn:microsoft.com/office/officeart/2005/8/layout/vList2"/>
    <dgm:cxn modelId="{74463B58-6C7A-4E9E-ABB9-61D6C18A2091}" type="presParOf" srcId="{CDD4D0E2-9E8D-4BC3-A088-C5F4906B9A1C}" destId="{C91D1AE6-8558-47D8-ACB6-604D5253F37D}" srcOrd="1" destOrd="0" presId="urn:microsoft.com/office/officeart/2005/8/layout/vList2"/>
    <dgm:cxn modelId="{293B3EE8-DF3A-4D89-845D-87625E76F498}" type="presParOf" srcId="{CDD4D0E2-9E8D-4BC3-A088-C5F4906B9A1C}" destId="{D9E35270-4921-484B-BE15-E63553FE796D}" srcOrd="2" destOrd="0" presId="urn:microsoft.com/office/officeart/2005/8/layout/vList2"/>
    <dgm:cxn modelId="{2C3123FF-0110-4042-88C9-17C1FBA7CF8A}" type="presParOf" srcId="{CDD4D0E2-9E8D-4BC3-A088-C5F4906B9A1C}" destId="{498BC50B-318D-42CC-AE22-678DB7B9D266}" srcOrd="3" destOrd="0" presId="urn:microsoft.com/office/officeart/2005/8/layout/vList2"/>
    <dgm:cxn modelId="{2FE07606-C09D-4221-AD6B-A9FDD7CE5C5D}" type="presParOf" srcId="{CDD4D0E2-9E8D-4BC3-A088-C5F4906B9A1C}" destId="{DB8EB243-42F6-48C1-8008-BDD4DFEF1F85}" srcOrd="4" destOrd="0" presId="urn:microsoft.com/office/officeart/2005/8/layout/vList2"/>
    <dgm:cxn modelId="{C8158687-9A73-4D77-B6B0-D8B089CF12B7}" type="presParOf" srcId="{CDD4D0E2-9E8D-4BC3-A088-C5F4906B9A1C}" destId="{5C39B309-F2B4-499E-B5F6-920A82923C80}" srcOrd="5" destOrd="0" presId="urn:microsoft.com/office/officeart/2005/8/layout/vList2"/>
    <dgm:cxn modelId="{071E1459-544A-45A7-9DEF-9E42F7A129CF}" type="presParOf" srcId="{CDD4D0E2-9E8D-4BC3-A088-C5F4906B9A1C}" destId="{984CA179-0338-43EF-8BF4-3675AB79235B}" srcOrd="6" destOrd="0" presId="urn:microsoft.com/office/officeart/2005/8/layout/vList2"/>
    <dgm:cxn modelId="{E91E5EBE-8484-4C07-901B-03D9B5A6B007}" type="presParOf" srcId="{CDD4D0E2-9E8D-4BC3-A088-C5F4906B9A1C}" destId="{71EC2846-E3F9-4163-A8A0-EF1EB6D6885F}" srcOrd="7" destOrd="0" presId="urn:microsoft.com/office/officeart/2005/8/layout/vList2"/>
    <dgm:cxn modelId="{2189DFAB-83F0-4011-B2F9-12C62F957B96}" type="presParOf" srcId="{CDD4D0E2-9E8D-4BC3-A088-C5F4906B9A1C}" destId="{5E16100C-9243-4614-B98E-03B50F620893}" srcOrd="8" destOrd="0" presId="urn:microsoft.com/office/officeart/2005/8/layout/vList2"/>
    <dgm:cxn modelId="{7383A492-AB0F-4271-95D7-A49D49BC197A}" type="presParOf" srcId="{CDD4D0E2-9E8D-4BC3-A088-C5F4906B9A1C}" destId="{DE2722A7-3B20-4BEF-B052-18A00DDEA4A1}" srcOrd="9" destOrd="0" presId="urn:microsoft.com/office/officeart/2005/8/layout/vList2"/>
    <dgm:cxn modelId="{B220A5EF-6A7B-45C1-959B-360371DEA9B2}" type="presParOf" srcId="{CDD4D0E2-9E8D-4BC3-A088-C5F4906B9A1C}" destId="{F77B7D80-9D42-44EE-88B2-8ADE6A712B0D}"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964783-69F2-43C7-B4C3-16175CF2930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1E504A4-D9CB-4D8C-BB2A-6628F9A67A63}">
      <dgm:prSet custT="1"/>
      <dgm:spPr>
        <a:solidFill>
          <a:schemeClr val="bg2">
            <a:lumMod val="75000"/>
          </a:schemeClr>
        </a:solidFill>
      </dgm:spPr>
      <dgm:t>
        <a:bodyPr/>
        <a:lstStyle/>
        <a:p>
          <a:r>
            <a:rPr lang="en-US" sz="1800">
              <a:solidFill>
                <a:schemeClr val="tx1">
                  <a:lumMod val="95000"/>
                  <a:lumOff val="5000"/>
                </a:schemeClr>
              </a:solidFill>
            </a:rPr>
            <a:t>Based on the given data, the case's main objective is to offer actionable insight and precisely </a:t>
          </a:r>
          <a:r>
            <a:rPr lang="en-US" sz="1800" b="1">
              <a:solidFill>
                <a:schemeClr val="tx1"/>
              </a:solidFill>
            </a:rPr>
            <a:t>estimate which person’s healthcare cost will be expensive</a:t>
          </a:r>
          <a:r>
            <a:rPr lang="en-US" sz="500" b="1">
              <a:solidFill>
                <a:schemeClr val="tx1"/>
              </a:solidFill>
            </a:rPr>
            <a:t>.</a:t>
          </a:r>
        </a:p>
      </dgm:t>
    </dgm:pt>
    <dgm:pt modelId="{899F1748-3996-46E6-AF92-3BA9E6F8AB6A}" type="parTrans" cxnId="{589235C8-1568-4F27-8303-EC2B8FD3668C}">
      <dgm:prSet/>
      <dgm:spPr/>
      <dgm:t>
        <a:bodyPr/>
        <a:lstStyle/>
        <a:p>
          <a:endParaRPr lang="en-US"/>
        </a:p>
      </dgm:t>
    </dgm:pt>
    <dgm:pt modelId="{BA8B47EA-1998-4448-A40B-9D4B3C59759C}" type="sibTrans" cxnId="{589235C8-1568-4F27-8303-EC2B8FD3668C}">
      <dgm:prSet/>
      <dgm:spPr/>
      <dgm:t>
        <a:bodyPr/>
        <a:lstStyle/>
        <a:p>
          <a:endParaRPr lang="en-US"/>
        </a:p>
      </dgm:t>
    </dgm:pt>
    <dgm:pt modelId="{A1EADB13-74EB-4140-9098-467498FC5AD8}">
      <dgm:prSet custT="1"/>
      <dgm:spPr>
        <a:solidFill>
          <a:srgbClr val="E2E6E8">
            <a:lumMod val="75000"/>
          </a:srgbClr>
        </a:solidFill>
        <a:ln w="12700" cap="flat" cmpd="sng" algn="ctr">
          <a:solidFill>
            <a:srgbClr val="FFFFFF">
              <a:hueOff val="0"/>
              <a:satOff val="0"/>
              <a:lumOff val="0"/>
              <a:alphaOff val="0"/>
            </a:srgbClr>
          </a:solidFill>
          <a:prstDash val="solid"/>
          <a:miter lim="800000"/>
        </a:ln>
        <a:effectLst/>
      </dgm:spPr>
      <dgm:t>
        <a:bodyPr spcFirstLastPara="0" vert="horz" wrap="square" lIns="87630" tIns="87630" rIns="87630" bIns="87630" numCol="1" spcCol="1270" anchor="ctr" anchorCtr="0"/>
        <a:lstStyle/>
        <a:p>
          <a:r>
            <a:rPr lang="en-US" sz="1800" kern="1200">
              <a:solidFill>
                <a:srgbClr val="000000">
                  <a:lumMod val="95000"/>
                  <a:lumOff val="5000"/>
                </a:srgbClr>
              </a:solidFill>
              <a:latin typeface="Neue Haas Grotesk Text Pro"/>
              <a:ea typeface="+mn-ea"/>
              <a:cs typeface="+mn-cs"/>
            </a:rPr>
            <a:t>The dataset includes statistics on healthcare expenses from an HMO (Health Management Organization). In the dataset each row represents a person.</a:t>
          </a:r>
        </a:p>
      </dgm:t>
    </dgm:pt>
    <dgm:pt modelId="{EC997886-B49D-4B1D-91F4-5984D179E947}" type="parTrans" cxnId="{039D7A7C-F74F-48C7-9813-3C7F6982DAD8}">
      <dgm:prSet/>
      <dgm:spPr/>
      <dgm:t>
        <a:bodyPr/>
        <a:lstStyle/>
        <a:p>
          <a:endParaRPr lang="en-US"/>
        </a:p>
      </dgm:t>
    </dgm:pt>
    <dgm:pt modelId="{6EFB0156-D764-44A2-8308-28436BC3BA2C}" type="sibTrans" cxnId="{039D7A7C-F74F-48C7-9813-3C7F6982DAD8}">
      <dgm:prSet/>
      <dgm:spPr/>
      <dgm:t>
        <a:bodyPr/>
        <a:lstStyle/>
        <a:p>
          <a:endParaRPr lang="en-US"/>
        </a:p>
      </dgm:t>
    </dgm:pt>
    <dgm:pt modelId="{D9D5951C-977B-40E6-BAE2-CEF9CFCA5E00}">
      <dgm:prSet custT="1"/>
      <dgm:spPr>
        <a:solidFill>
          <a:srgbClr val="E2E6E8">
            <a:lumMod val="75000"/>
          </a:srgbClr>
        </a:solidFill>
        <a:ln w="12700" cap="flat" cmpd="sng" algn="ctr">
          <a:solidFill>
            <a:srgbClr val="FFFFFF">
              <a:hueOff val="0"/>
              <a:satOff val="0"/>
              <a:lumOff val="0"/>
              <a:alphaOff val="0"/>
            </a:srgbClr>
          </a:solidFill>
          <a:prstDash val="solid"/>
          <a:miter lim="800000"/>
        </a:ln>
        <a:effectLst/>
      </dgm:spPr>
      <dgm:t>
        <a:bodyPr spcFirstLastPara="0" vert="horz" wrap="square" lIns="87630" tIns="87630" rIns="87630" bIns="87630" numCol="1" spcCol="1270" anchor="ctr" anchorCtr="0"/>
        <a:lstStyle/>
        <a:p>
          <a:r>
            <a:rPr lang="en-US" sz="1600" kern="1200">
              <a:solidFill>
                <a:schemeClr val="tx1">
                  <a:lumMod val="95000"/>
                  <a:lumOff val="5000"/>
                </a:schemeClr>
              </a:solidFill>
            </a:rPr>
            <a:t>Our team's objective is to comprehend the primary reasons, why some individuals spend more on health care(i.e., require more medical attention) and to forecast which individuals will be expensive  (in terms of medical expenses). </a:t>
          </a:r>
        </a:p>
      </dgm:t>
    </dgm:pt>
    <dgm:pt modelId="{4E5B8588-D0AD-4255-B9C1-DA686658163B}" type="parTrans" cxnId="{1F37B905-3CF6-47DE-BBEB-E190BEF23FA6}">
      <dgm:prSet/>
      <dgm:spPr/>
      <dgm:t>
        <a:bodyPr/>
        <a:lstStyle/>
        <a:p>
          <a:endParaRPr lang="en-US"/>
        </a:p>
      </dgm:t>
    </dgm:pt>
    <dgm:pt modelId="{733ABE5F-EBCB-49F9-8CC6-08BE03E84A3A}" type="sibTrans" cxnId="{1F37B905-3CF6-47DE-BBEB-E190BEF23FA6}">
      <dgm:prSet/>
      <dgm:spPr/>
      <dgm:t>
        <a:bodyPr/>
        <a:lstStyle/>
        <a:p>
          <a:endParaRPr lang="en-US"/>
        </a:p>
      </dgm:t>
    </dgm:pt>
    <dgm:pt modelId="{65CD5E87-C219-4AD7-9B69-621D7D23FE94}" type="pres">
      <dgm:prSet presAssocID="{2D964783-69F2-43C7-B4C3-16175CF29305}" presName="linear" presStyleCnt="0">
        <dgm:presLayoutVars>
          <dgm:animLvl val="lvl"/>
          <dgm:resizeHandles val="exact"/>
        </dgm:presLayoutVars>
      </dgm:prSet>
      <dgm:spPr/>
      <dgm:t>
        <a:bodyPr/>
        <a:lstStyle/>
        <a:p>
          <a:endParaRPr lang="en-US"/>
        </a:p>
      </dgm:t>
    </dgm:pt>
    <dgm:pt modelId="{BCE87D06-E043-470F-A376-DAA09F703BEB}" type="pres">
      <dgm:prSet presAssocID="{E1E504A4-D9CB-4D8C-BB2A-6628F9A67A63}" presName="parentText" presStyleLbl="node1" presStyleIdx="0" presStyleCnt="3">
        <dgm:presLayoutVars>
          <dgm:chMax val="0"/>
          <dgm:bulletEnabled val="1"/>
        </dgm:presLayoutVars>
      </dgm:prSet>
      <dgm:spPr/>
      <dgm:t>
        <a:bodyPr/>
        <a:lstStyle/>
        <a:p>
          <a:endParaRPr lang="en-US"/>
        </a:p>
      </dgm:t>
    </dgm:pt>
    <dgm:pt modelId="{A5BFDD34-D67B-484D-A513-5A3B636F538D}" type="pres">
      <dgm:prSet presAssocID="{BA8B47EA-1998-4448-A40B-9D4B3C59759C}" presName="spacer" presStyleCnt="0"/>
      <dgm:spPr/>
    </dgm:pt>
    <dgm:pt modelId="{620B16D8-4105-4007-B5B2-FAE47E403548}" type="pres">
      <dgm:prSet presAssocID="{A1EADB13-74EB-4140-9098-467498FC5AD8}" presName="parentText" presStyleLbl="node1" presStyleIdx="1" presStyleCnt="3">
        <dgm:presLayoutVars>
          <dgm:chMax val="0"/>
          <dgm:bulletEnabled val="1"/>
        </dgm:presLayoutVars>
      </dgm:prSet>
      <dgm:spPr>
        <a:xfrm>
          <a:off x="0" y="1404407"/>
          <a:ext cx="6730944" cy="1286634"/>
        </a:xfrm>
        <a:prstGeom prst="roundRect">
          <a:avLst/>
        </a:prstGeom>
      </dgm:spPr>
      <dgm:t>
        <a:bodyPr/>
        <a:lstStyle/>
        <a:p>
          <a:endParaRPr lang="en-US"/>
        </a:p>
      </dgm:t>
    </dgm:pt>
    <dgm:pt modelId="{90C39DC5-6A8B-440D-A250-37A55941E804}" type="pres">
      <dgm:prSet presAssocID="{6EFB0156-D764-44A2-8308-28436BC3BA2C}" presName="spacer" presStyleCnt="0"/>
      <dgm:spPr/>
    </dgm:pt>
    <dgm:pt modelId="{4CF67B25-525E-4BB3-B497-8E108ADDA19A}" type="pres">
      <dgm:prSet presAssocID="{D9D5951C-977B-40E6-BAE2-CEF9CFCA5E00}" presName="parentText" presStyleLbl="node1" presStyleIdx="2" presStyleCnt="3" custLinFactNeighborX="-882" custLinFactNeighborY="-2658">
        <dgm:presLayoutVars>
          <dgm:chMax val="0"/>
          <dgm:bulletEnabled val="1"/>
        </dgm:presLayoutVars>
      </dgm:prSet>
      <dgm:spPr>
        <a:xfrm>
          <a:off x="0" y="2773214"/>
          <a:ext cx="6730944" cy="1312739"/>
        </a:xfrm>
        <a:prstGeom prst="roundRect">
          <a:avLst/>
        </a:prstGeom>
      </dgm:spPr>
      <dgm:t>
        <a:bodyPr/>
        <a:lstStyle/>
        <a:p>
          <a:endParaRPr lang="en-US"/>
        </a:p>
      </dgm:t>
    </dgm:pt>
  </dgm:ptLst>
  <dgm:cxnLst>
    <dgm:cxn modelId="{0D160F4F-E3F0-4398-AEF4-BDB829C1B602}" type="presOf" srcId="{A1EADB13-74EB-4140-9098-467498FC5AD8}" destId="{620B16D8-4105-4007-B5B2-FAE47E403548}" srcOrd="0" destOrd="0" presId="urn:microsoft.com/office/officeart/2005/8/layout/vList2"/>
    <dgm:cxn modelId="{589235C8-1568-4F27-8303-EC2B8FD3668C}" srcId="{2D964783-69F2-43C7-B4C3-16175CF29305}" destId="{E1E504A4-D9CB-4D8C-BB2A-6628F9A67A63}" srcOrd="0" destOrd="0" parTransId="{899F1748-3996-46E6-AF92-3BA9E6F8AB6A}" sibTransId="{BA8B47EA-1998-4448-A40B-9D4B3C59759C}"/>
    <dgm:cxn modelId="{58E2579D-41A5-4822-9D5A-A66BF80493C9}" type="presOf" srcId="{E1E504A4-D9CB-4D8C-BB2A-6628F9A67A63}" destId="{BCE87D06-E043-470F-A376-DAA09F703BEB}" srcOrd="0" destOrd="0" presId="urn:microsoft.com/office/officeart/2005/8/layout/vList2"/>
    <dgm:cxn modelId="{1F37B905-3CF6-47DE-BBEB-E190BEF23FA6}" srcId="{2D964783-69F2-43C7-B4C3-16175CF29305}" destId="{D9D5951C-977B-40E6-BAE2-CEF9CFCA5E00}" srcOrd="2" destOrd="0" parTransId="{4E5B8588-D0AD-4255-B9C1-DA686658163B}" sibTransId="{733ABE5F-EBCB-49F9-8CC6-08BE03E84A3A}"/>
    <dgm:cxn modelId="{039D7A7C-F74F-48C7-9813-3C7F6982DAD8}" srcId="{2D964783-69F2-43C7-B4C3-16175CF29305}" destId="{A1EADB13-74EB-4140-9098-467498FC5AD8}" srcOrd="1" destOrd="0" parTransId="{EC997886-B49D-4B1D-91F4-5984D179E947}" sibTransId="{6EFB0156-D764-44A2-8308-28436BC3BA2C}"/>
    <dgm:cxn modelId="{4FC969A8-B715-45A6-B8F2-691AB0F22C90}" type="presOf" srcId="{D9D5951C-977B-40E6-BAE2-CEF9CFCA5E00}" destId="{4CF67B25-525E-4BB3-B497-8E108ADDA19A}" srcOrd="0" destOrd="0" presId="urn:microsoft.com/office/officeart/2005/8/layout/vList2"/>
    <dgm:cxn modelId="{EB6A08FF-9030-4017-B1E9-6AD5115A29A7}" type="presOf" srcId="{2D964783-69F2-43C7-B4C3-16175CF29305}" destId="{65CD5E87-C219-4AD7-9B69-621D7D23FE94}" srcOrd="0" destOrd="0" presId="urn:microsoft.com/office/officeart/2005/8/layout/vList2"/>
    <dgm:cxn modelId="{3130B548-F78E-45A8-B411-11DB1F21280A}" type="presParOf" srcId="{65CD5E87-C219-4AD7-9B69-621D7D23FE94}" destId="{BCE87D06-E043-470F-A376-DAA09F703BEB}" srcOrd="0" destOrd="0" presId="urn:microsoft.com/office/officeart/2005/8/layout/vList2"/>
    <dgm:cxn modelId="{281E09B3-7093-4E27-A2F0-7AE846BB5B93}" type="presParOf" srcId="{65CD5E87-C219-4AD7-9B69-621D7D23FE94}" destId="{A5BFDD34-D67B-484D-A513-5A3B636F538D}" srcOrd="1" destOrd="0" presId="urn:microsoft.com/office/officeart/2005/8/layout/vList2"/>
    <dgm:cxn modelId="{08F9FCDB-012E-4AE6-AAF4-06A4C44480ED}" type="presParOf" srcId="{65CD5E87-C219-4AD7-9B69-621D7D23FE94}" destId="{620B16D8-4105-4007-B5B2-FAE47E403548}" srcOrd="2" destOrd="0" presId="urn:microsoft.com/office/officeart/2005/8/layout/vList2"/>
    <dgm:cxn modelId="{94CAC69A-8F10-4156-BFC2-C9CBD32D7872}" type="presParOf" srcId="{65CD5E87-C219-4AD7-9B69-621D7D23FE94}" destId="{90C39DC5-6A8B-440D-A250-37A55941E804}" srcOrd="3" destOrd="0" presId="urn:microsoft.com/office/officeart/2005/8/layout/vList2"/>
    <dgm:cxn modelId="{78C20C70-12DA-42F7-88C5-C1301ACD8C7A}" type="presParOf" srcId="{65CD5E87-C219-4AD7-9B69-621D7D23FE94}" destId="{4CF67B25-525E-4BB3-B497-8E108ADDA19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F4A4D1-741C-4323-9FA0-E81E993BDEF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E9CCA5D-777B-4FFA-8B5A-E73C8D0773D1}">
      <dgm:prSet custT="1"/>
      <dgm:spPr/>
      <dgm:t>
        <a:bodyPr/>
        <a:lstStyle/>
        <a:p>
          <a:pPr>
            <a:defRPr cap="all"/>
          </a:pPr>
          <a:r>
            <a:rPr lang="en-US" sz="1200"/>
            <a:t>UNDERSTANDING KEY DRIVERS IN DECIDING HEALTHCARE EXPENSIVENESS </a:t>
          </a:r>
        </a:p>
      </dgm:t>
    </dgm:pt>
    <dgm:pt modelId="{9BFFEE7E-A58B-446C-AE2E-A2931709E169}" type="parTrans" cxnId="{0E430F98-C3A2-424B-937C-CD9BEF1B3869}">
      <dgm:prSet/>
      <dgm:spPr/>
      <dgm:t>
        <a:bodyPr/>
        <a:lstStyle/>
        <a:p>
          <a:endParaRPr lang="en-US"/>
        </a:p>
      </dgm:t>
    </dgm:pt>
    <dgm:pt modelId="{79CAD981-45D9-4E2A-9D1D-F1B2E72AEB5E}" type="sibTrans" cxnId="{0E430F98-C3A2-424B-937C-CD9BEF1B3869}">
      <dgm:prSet/>
      <dgm:spPr/>
      <dgm:t>
        <a:bodyPr/>
        <a:lstStyle/>
        <a:p>
          <a:endParaRPr lang="en-US"/>
        </a:p>
      </dgm:t>
    </dgm:pt>
    <dgm:pt modelId="{66F18748-EF49-46FC-BF42-3B23381D9E76}">
      <dgm:prSet custT="1"/>
      <dgm:spPr/>
      <dgm:t>
        <a:bodyPr/>
        <a:lstStyle/>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Analyzing Data</a:t>
          </a:r>
        </a:p>
      </dgm:t>
    </dgm:pt>
    <dgm:pt modelId="{FE9BEFCD-8066-48C0-B1E4-E6F2D0D55989}" type="parTrans" cxnId="{2BCA8407-F2D9-4131-9845-DC12900AF387}">
      <dgm:prSet/>
      <dgm:spPr/>
      <dgm:t>
        <a:bodyPr/>
        <a:lstStyle/>
        <a:p>
          <a:endParaRPr lang="en-US"/>
        </a:p>
      </dgm:t>
    </dgm:pt>
    <dgm:pt modelId="{0D159A5B-C5C4-4845-A8B1-17B6F6A5BAB6}" type="sibTrans" cxnId="{2BCA8407-F2D9-4131-9845-DC12900AF387}">
      <dgm:prSet/>
      <dgm:spPr/>
      <dgm:t>
        <a:bodyPr/>
        <a:lstStyle/>
        <a:p>
          <a:endParaRPr lang="en-US"/>
        </a:p>
      </dgm:t>
    </dgm:pt>
    <dgm:pt modelId="{8D44A4F3-26C3-4575-A76F-B3FF8E771D2E}">
      <dgm:prSet custT="1"/>
      <dgm:spPr/>
      <dgm:t>
        <a:bodyPr/>
        <a:lstStyle/>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to determine which factors to choose</a:t>
          </a:r>
        </a:p>
      </dgm:t>
    </dgm:pt>
    <dgm:pt modelId="{544D5DA1-B73C-4952-8ADF-81C7A8F7029D}" type="parTrans" cxnId="{8708C905-42AB-42F6-9A31-8D085478B6D3}">
      <dgm:prSet/>
      <dgm:spPr/>
      <dgm:t>
        <a:bodyPr/>
        <a:lstStyle/>
        <a:p>
          <a:endParaRPr lang="en-US"/>
        </a:p>
      </dgm:t>
    </dgm:pt>
    <dgm:pt modelId="{A0486B4E-C954-4E12-8D7A-7A127FC9684B}" type="sibTrans" cxnId="{8708C905-42AB-42F6-9A31-8D085478B6D3}">
      <dgm:prSet/>
      <dgm:spPr/>
      <dgm:t>
        <a:bodyPr/>
        <a:lstStyle/>
        <a:p>
          <a:endParaRPr lang="en-US"/>
        </a:p>
      </dgm:t>
    </dgm:pt>
    <dgm:pt modelId="{4326D49D-6A43-4A37-826C-671450273AD8}">
      <dgm:prSet custT="1"/>
      <dgm:spPr/>
      <dgm:t>
        <a:bodyPr/>
        <a:lstStyle/>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Running the models  -</a:t>
          </a:r>
        </a:p>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1. SVM</a:t>
          </a:r>
        </a:p>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2. KNN</a:t>
          </a:r>
        </a:p>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3. Logistic</a:t>
          </a:r>
        </a:p>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4. Neural Network</a:t>
          </a:r>
        </a:p>
      </dgm:t>
    </dgm:pt>
    <dgm:pt modelId="{6CD3D616-D843-4952-B168-E2C9674B9BF5}" type="parTrans" cxnId="{AB7A16F6-01A9-4B62-8B97-5ADD4DD0BEE0}">
      <dgm:prSet/>
      <dgm:spPr/>
      <dgm:t>
        <a:bodyPr/>
        <a:lstStyle/>
        <a:p>
          <a:endParaRPr lang="en-US"/>
        </a:p>
      </dgm:t>
    </dgm:pt>
    <dgm:pt modelId="{822DB12C-9671-4FC8-96D9-982722475767}" type="sibTrans" cxnId="{AB7A16F6-01A9-4B62-8B97-5ADD4DD0BEE0}">
      <dgm:prSet/>
      <dgm:spPr/>
      <dgm:t>
        <a:bodyPr/>
        <a:lstStyle/>
        <a:p>
          <a:endParaRPr lang="en-US"/>
        </a:p>
      </dgm:t>
    </dgm:pt>
    <dgm:pt modelId="{B4BEF19C-3C9E-4A39-A4B3-F29249907CF7}" type="pres">
      <dgm:prSet presAssocID="{89F4A4D1-741C-4323-9FA0-E81E993BDEFF}" presName="root" presStyleCnt="0">
        <dgm:presLayoutVars>
          <dgm:dir/>
          <dgm:resizeHandles val="exact"/>
        </dgm:presLayoutVars>
      </dgm:prSet>
      <dgm:spPr/>
      <dgm:t>
        <a:bodyPr/>
        <a:lstStyle/>
        <a:p>
          <a:endParaRPr lang="en-US"/>
        </a:p>
      </dgm:t>
    </dgm:pt>
    <dgm:pt modelId="{6755AEB1-4EDA-4B98-9B90-50ABF8FD8D79}" type="pres">
      <dgm:prSet presAssocID="{2E9CCA5D-777B-4FFA-8B5A-E73C8D0773D1}" presName="compNode" presStyleCnt="0"/>
      <dgm:spPr/>
    </dgm:pt>
    <dgm:pt modelId="{461DCF19-06F7-4527-8D6D-4F39D4327E85}" type="pres">
      <dgm:prSet presAssocID="{2E9CCA5D-777B-4FFA-8B5A-E73C8D0773D1}" presName="iconBgRect" presStyleLbl="bgShp" presStyleIdx="0" presStyleCnt="4"/>
      <dgm:spPr>
        <a:prstGeom prst="round2DiagRect">
          <a:avLst>
            <a:gd name="adj1" fmla="val 29727"/>
            <a:gd name="adj2" fmla="val 0"/>
          </a:avLst>
        </a:prstGeom>
        <a:solidFill>
          <a:schemeClr val="bg2">
            <a:lumMod val="75000"/>
          </a:schemeClr>
        </a:solidFill>
      </dgm:spPr>
    </dgm:pt>
    <dgm:pt modelId="{6EBBBBD0-FDA9-40FE-BA7E-8634485AD380}" type="pres">
      <dgm:prSet presAssocID="{2E9CCA5D-777B-4FFA-8B5A-E73C8D0773D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58BD9D08-115B-46DA-A6FC-59C449A05B08}" type="pres">
      <dgm:prSet presAssocID="{2E9CCA5D-777B-4FFA-8B5A-E73C8D0773D1}" presName="spaceRect" presStyleCnt="0"/>
      <dgm:spPr/>
    </dgm:pt>
    <dgm:pt modelId="{0F56F765-3C4D-4FA6-ACE4-0D01B1B4125E}" type="pres">
      <dgm:prSet presAssocID="{2E9CCA5D-777B-4FFA-8B5A-E73C8D0773D1}" presName="textRect" presStyleLbl="revTx" presStyleIdx="0" presStyleCnt="4">
        <dgm:presLayoutVars>
          <dgm:chMax val="1"/>
          <dgm:chPref val="1"/>
        </dgm:presLayoutVars>
      </dgm:prSet>
      <dgm:spPr/>
      <dgm:t>
        <a:bodyPr/>
        <a:lstStyle/>
        <a:p>
          <a:endParaRPr lang="en-US"/>
        </a:p>
      </dgm:t>
    </dgm:pt>
    <dgm:pt modelId="{DEC4A3C3-14D7-4780-BFC4-29B8D6CC986D}" type="pres">
      <dgm:prSet presAssocID="{79CAD981-45D9-4E2A-9D1D-F1B2E72AEB5E}" presName="sibTrans" presStyleCnt="0"/>
      <dgm:spPr/>
    </dgm:pt>
    <dgm:pt modelId="{653F91EF-E21F-419B-8DCE-8BD40A9E6C75}" type="pres">
      <dgm:prSet presAssocID="{66F18748-EF49-46FC-BF42-3B23381D9E76}" presName="compNode" presStyleCnt="0"/>
      <dgm:spPr/>
    </dgm:pt>
    <dgm:pt modelId="{775E75B1-B988-43C9-92EC-12CF633AB01B}" type="pres">
      <dgm:prSet presAssocID="{66F18748-EF49-46FC-BF42-3B23381D9E76}" presName="iconBgRect" presStyleLbl="bgShp" presStyleIdx="1" presStyleCnt="4"/>
      <dgm:spPr>
        <a:prstGeom prst="round2DiagRect">
          <a:avLst>
            <a:gd name="adj1" fmla="val 29727"/>
            <a:gd name="adj2" fmla="val 0"/>
          </a:avLst>
        </a:prstGeom>
        <a:solidFill>
          <a:schemeClr val="bg2">
            <a:lumMod val="75000"/>
          </a:schemeClr>
        </a:solidFill>
      </dgm:spPr>
    </dgm:pt>
    <dgm:pt modelId="{7FF06EBB-3848-4A5B-BCBF-1D01C68DB05B}" type="pres">
      <dgm:prSet presAssocID="{66F18748-EF49-46FC-BF42-3B23381D9E76}" presName="iconRect" presStyleLbl="node1" presStyleIdx="1" presStyleCnt="4"/>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Bar chart"/>
        </a:ext>
      </dgm:extLst>
    </dgm:pt>
    <dgm:pt modelId="{E3240E13-8674-4811-AB94-A83565AA76EC}" type="pres">
      <dgm:prSet presAssocID="{66F18748-EF49-46FC-BF42-3B23381D9E76}" presName="spaceRect" presStyleCnt="0"/>
      <dgm:spPr/>
    </dgm:pt>
    <dgm:pt modelId="{BBF6CA7B-2DE4-4514-8F9B-BEF59C97C15B}" type="pres">
      <dgm:prSet presAssocID="{66F18748-EF49-46FC-BF42-3B23381D9E76}" presName="textRect" presStyleLbl="revTx" presStyleIdx="1" presStyleCnt="4">
        <dgm:presLayoutVars>
          <dgm:chMax val="1"/>
          <dgm:chPref val="1"/>
        </dgm:presLayoutVars>
      </dgm:prSet>
      <dgm:spPr/>
      <dgm:t>
        <a:bodyPr/>
        <a:lstStyle/>
        <a:p>
          <a:endParaRPr lang="en-US"/>
        </a:p>
      </dgm:t>
    </dgm:pt>
    <dgm:pt modelId="{F3F54CCF-485F-4D2D-BDF9-68243459DC96}" type="pres">
      <dgm:prSet presAssocID="{0D159A5B-C5C4-4845-A8B1-17B6F6A5BAB6}" presName="sibTrans" presStyleCnt="0"/>
      <dgm:spPr/>
    </dgm:pt>
    <dgm:pt modelId="{7ED31E84-BC63-49A4-BB2A-E2C3BDCA1A78}" type="pres">
      <dgm:prSet presAssocID="{8D44A4F3-26C3-4575-A76F-B3FF8E771D2E}" presName="compNode" presStyleCnt="0"/>
      <dgm:spPr/>
    </dgm:pt>
    <dgm:pt modelId="{5C9E9C5E-CD4A-437D-9AFD-65D008F7CE43}" type="pres">
      <dgm:prSet presAssocID="{8D44A4F3-26C3-4575-A76F-B3FF8E771D2E}" presName="iconBgRect" presStyleLbl="bgShp" presStyleIdx="2" presStyleCnt="4"/>
      <dgm:spPr>
        <a:xfrm>
          <a:off x="5843242" y="989816"/>
          <a:ext cx="1264141" cy="1264141"/>
        </a:xfrm>
        <a:prstGeom prst="round2DiagRect">
          <a:avLst>
            <a:gd name="adj1" fmla="val 29727"/>
            <a:gd name="adj2" fmla="val 0"/>
          </a:avLst>
        </a:prstGeom>
        <a:solidFill>
          <a:srgbClr val="E2E6E8">
            <a:lumMod val="75000"/>
          </a:srgbClr>
        </a:solidFill>
        <a:ln>
          <a:noFill/>
        </a:ln>
        <a:effectLst/>
      </dgm:spPr>
    </dgm:pt>
    <dgm:pt modelId="{3E87CB61-B5C4-4964-8B48-68BE961A4398}" type="pres">
      <dgm:prSet presAssocID="{8D44A4F3-26C3-4575-A76F-B3FF8E771D2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a:noFill/>
        </a:ln>
      </dgm:spPr>
      <dgm:t>
        <a:bodyPr/>
        <a:lstStyle/>
        <a:p>
          <a:endParaRPr lang="en-US"/>
        </a:p>
      </dgm:t>
      <dgm:extLst>
        <a:ext uri="{E40237B7-FDA0-4F09-8148-C483321AD2D9}">
          <dgm14:cNvPr xmlns:dgm14="http://schemas.microsoft.com/office/drawing/2010/diagram" id="0" name="" descr="Badge Tick1 outline"/>
        </a:ext>
      </dgm:extLst>
    </dgm:pt>
    <dgm:pt modelId="{A9313F4E-E0EE-4694-ADD7-1A3947DDA9FA}" type="pres">
      <dgm:prSet presAssocID="{8D44A4F3-26C3-4575-A76F-B3FF8E771D2E}" presName="spaceRect" presStyleCnt="0"/>
      <dgm:spPr/>
    </dgm:pt>
    <dgm:pt modelId="{87C66960-F209-4FB8-BF1F-3C060D08272C}" type="pres">
      <dgm:prSet presAssocID="{8D44A4F3-26C3-4575-A76F-B3FF8E771D2E}" presName="textRect" presStyleLbl="revTx" presStyleIdx="2" presStyleCnt="4">
        <dgm:presLayoutVars>
          <dgm:chMax val="1"/>
          <dgm:chPref val="1"/>
        </dgm:presLayoutVars>
      </dgm:prSet>
      <dgm:spPr/>
      <dgm:t>
        <a:bodyPr/>
        <a:lstStyle/>
        <a:p>
          <a:endParaRPr lang="en-US"/>
        </a:p>
      </dgm:t>
    </dgm:pt>
    <dgm:pt modelId="{D395436F-6966-420F-BC28-0C42C341F5BD}" type="pres">
      <dgm:prSet presAssocID="{A0486B4E-C954-4E12-8D7A-7A127FC9684B}" presName="sibTrans" presStyleCnt="0"/>
      <dgm:spPr/>
    </dgm:pt>
    <dgm:pt modelId="{4D55B9F6-8015-411E-AE3F-4E2481324E1F}" type="pres">
      <dgm:prSet presAssocID="{4326D49D-6A43-4A37-826C-671450273AD8}" presName="compNode" presStyleCnt="0"/>
      <dgm:spPr/>
    </dgm:pt>
    <dgm:pt modelId="{459DCCDD-8EE3-4504-90EC-FAA6244AFC85}" type="pres">
      <dgm:prSet presAssocID="{4326D49D-6A43-4A37-826C-671450273AD8}" presName="iconBgRect" presStyleLbl="bgShp" presStyleIdx="3" presStyleCnt="4"/>
      <dgm:spPr>
        <a:xfrm>
          <a:off x="8278268" y="989816"/>
          <a:ext cx="1264141" cy="1264141"/>
        </a:xfrm>
        <a:prstGeom prst="round2DiagRect">
          <a:avLst>
            <a:gd name="adj1" fmla="val 29727"/>
            <a:gd name="adj2" fmla="val 0"/>
          </a:avLst>
        </a:prstGeom>
        <a:solidFill>
          <a:srgbClr val="E2E6E8">
            <a:lumMod val="75000"/>
          </a:srgbClr>
        </a:solidFill>
        <a:ln>
          <a:noFill/>
        </a:ln>
        <a:effectLst/>
      </dgm:spPr>
    </dgm:pt>
    <dgm:pt modelId="{91ED9485-057A-4DA6-9854-C32FE64F03C9}" type="pres">
      <dgm:prSet presAssocID="{4326D49D-6A43-4A37-826C-671450273AD8}" presName="iconRect" presStyleLbl="node1" presStyleIdx="3" presStyleCnt="4" custLinFactNeighborX="869" custLinFactNeighborY="86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Run"/>
        </a:ext>
      </dgm:extLst>
    </dgm:pt>
    <dgm:pt modelId="{1B3EE54B-6AE4-4EA6-986C-9C294B670568}" type="pres">
      <dgm:prSet presAssocID="{4326D49D-6A43-4A37-826C-671450273AD8}" presName="spaceRect" presStyleCnt="0"/>
      <dgm:spPr/>
    </dgm:pt>
    <dgm:pt modelId="{84E9CDCB-13A7-4526-82A8-EC84668B150F}" type="pres">
      <dgm:prSet presAssocID="{4326D49D-6A43-4A37-826C-671450273AD8}" presName="textRect" presStyleLbl="revTx" presStyleIdx="3" presStyleCnt="4">
        <dgm:presLayoutVars>
          <dgm:chMax val="1"/>
          <dgm:chPref val="1"/>
        </dgm:presLayoutVars>
      </dgm:prSet>
      <dgm:spPr/>
      <dgm:t>
        <a:bodyPr/>
        <a:lstStyle/>
        <a:p>
          <a:endParaRPr lang="en-US"/>
        </a:p>
      </dgm:t>
    </dgm:pt>
  </dgm:ptLst>
  <dgm:cxnLst>
    <dgm:cxn modelId="{F594C52C-1DB4-41F8-B734-F66B8DF4A3EC}" type="presOf" srcId="{2E9CCA5D-777B-4FFA-8B5A-E73C8D0773D1}" destId="{0F56F765-3C4D-4FA6-ACE4-0D01B1B4125E}" srcOrd="0" destOrd="0" presId="urn:microsoft.com/office/officeart/2018/5/layout/IconLeafLabelList"/>
    <dgm:cxn modelId="{AB7A16F6-01A9-4B62-8B97-5ADD4DD0BEE0}" srcId="{89F4A4D1-741C-4323-9FA0-E81E993BDEFF}" destId="{4326D49D-6A43-4A37-826C-671450273AD8}" srcOrd="3" destOrd="0" parTransId="{6CD3D616-D843-4952-B168-E2C9674B9BF5}" sibTransId="{822DB12C-9671-4FC8-96D9-982722475767}"/>
    <dgm:cxn modelId="{8708C905-42AB-42F6-9A31-8D085478B6D3}" srcId="{89F4A4D1-741C-4323-9FA0-E81E993BDEFF}" destId="{8D44A4F3-26C3-4575-A76F-B3FF8E771D2E}" srcOrd="2" destOrd="0" parTransId="{544D5DA1-B73C-4952-8ADF-81C7A8F7029D}" sibTransId="{A0486B4E-C954-4E12-8D7A-7A127FC9684B}"/>
    <dgm:cxn modelId="{0E430F98-C3A2-424B-937C-CD9BEF1B3869}" srcId="{89F4A4D1-741C-4323-9FA0-E81E993BDEFF}" destId="{2E9CCA5D-777B-4FFA-8B5A-E73C8D0773D1}" srcOrd="0" destOrd="0" parTransId="{9BFFEE7E-A58B-446C-AE2E-A2931709E169}" sibTransId="{79CAD981-45D9-4E2A-9D1D-F1B2E72AEB5E}"/>
    <dgm:cxn modelId="{915A81B2-F603-42C4-A173-287496451F54}" type="presOf" srcId="{89F4A4D1-741C-4323-9FA0-E81E993BDEFF}" destId="{B4BEF19C-3C9E-4A39-A4B3-F29249907CF7}" srcOrd="0" destOrd="0" presId="urn:microsoft.com/office/officeart/2018/5/layout/IconLeafLabelList"/>
    <dgm:cxn modelId="{D9E824AD-F528-4579-B9DD-C82E6C7505A8}" type="presOf" srcId="{66F18748-EF49-46FC-BF42-3B23381D9E76}" destId="{BBF6CA7B-2DE4-4514-8F9B-BEF59C97C15B}" srcOrd="0" destOrd="0" presId="urn:microsoft.com/office/officeart/2018/5/layout/IconLeafLabelList"/>
    <dgm:cxn modelId="{C2CCD090-0906-48F9-BF10-62D0F612ECDB}" type="presOf" srcId="{4326D49D-6A43-4A37-826C-671450273AD8}" destId="{84E9CDCB-13A7-4526-82A8-EC84668B150F}" srcOrd="0" destOrd="0" presId="urn:microsoft.com/office/officeart/2018/5/layout/IconLeafLabelList"/>
    <dgm:cxn modelId="{0A349C58-CC00-4315-8EBB-7FAD3B776D43}" type="presOf" srcId="{8D44A4F3-26C3-4575-A76F-B3FF8E771D2E}" destId="{87C66960-F209-4FB8-BF1F-3C060D08272C}" srcOrd="0" destOrd="0" presId="urn:microsoft.com/office/officeart/2018/5/layout/IconLeafLabelList"/>
    <dgm:cxn modelId="{2BCA8407-F2D9-4131-9845-DC12900AF387}" srcId="{89F4A4D1-741C-4323-9FA0-E81E993BDEFF}" destId="{66F18748-EF49-46FC-BF42-3B23381D9E76}" srcOrd="1" destOrd="0" parTransId="{FE9BEFCD-8066-48C0-B1E4-E6F2D0D55989}" sibTransId="{0D159A5B-C5C4-4845-A8B1-17B6F6A5BAB6}"/>
    <dgm:cxn modelId="{96BC0A3F-7072-4EF0-91D4-CBEC3755BF91}" type="presParOf" srcId="{B4BEF19C-3C9E-4A39-A4B3-F29249907CF7}" destId="{6755AEB1-4EDA-4B98-9B90-50ABF8FD8D79}" srcOrd="0" destOrd="0" presId="urn:microsoft.com/office/officeart/2018/5/layout/IconLeafLabelList"/>
    <dgm:cxn modelId="{CCE4633A-646A-4022-8690-AD14F24EEB96}" type="presParOf" srcId="{6755AEB1-4EDA-4B98-9B90-50ABF8FD8D79}" destId="{461DCF19-06F7-4527-8D6D-4F39D4327E85}" srcOrd="0" destOrd="0" presId="urn:microsoft.com/office/officeart/2018/5/layout/IconLeafLabelList"/>
    <dgm:cxn modelId="{243C0732-5CD3-4EBD-AC1E-9E363B42D9F4}" type="presParOf" srcId="{6755AEB1-4EDA-4B98-9B90-50ABF8FD8D79}" destId="{6EBBBBD0-FDA9-40FE-BA7E-8634485AD380}" srcOrd="1" destOrd="0" presId="urn:microsoft.com/office/officeart/2018/5/layout/IconLeafLabelList"/>
    <dgm:cxn modelId="{2C2ADBA1-B752-4757-8C0B-4AE79BF0E17E}" type="presParOf" srcId="{6755AEB1-4EDA-4B98-9B90-50ABF8FD8D79}" destId="{58BD9D08-115B-46DA-A6FC-59C449A05B08}" srcOrd="2" destOrd="0" presId="urn:microsoft.com/office/officeart/2018/5/layout/IconLeafLabelList"/>
    <dgm:cxn modelId="{F569EF17-9138-48CE-87D2-42AD812FD333}" type="presParOf" srcId="{6755AEB1-4EDA-4B98-9B90-50ABF8FD8D79}" destId="{0F56F765-3C4D-4FA6-ACE4-0D01B1B4125E}" srcOrd="3" destOrd="0" presId="urn:microsoft.com/office/officeart/2018/5/layout/IconLeafLabelList"/>
    <dgm:cxn modelId="{2FC79CC4-C61C-4DD0-9C86-701EF6B6D0A2}" type="presParOf" srcId="{B4BEF19C-3C9E-4A39-A4B3-F29249907CF7}" destId="{DEC4A3C3-14D7-4780-BFC4-29B8D6CC986D}" srcOrd="1" destOrd="0" presId="urn:microsoft.com/office/officeart/2018/5/layout/IconLeafLabelList"/>
    <dgm:cxn modelId="{BC902D06-CD6E-4FB3-90DD-9D372BF0FBA9}" type="presParOf" srcId="{B4BEF19C-3C9E-4A39-A4B3-F29249907CF7}" destId="{653F91EF-E21F-419B-8DCE-8BD40A9E6C75}" srcOrd="2" destOrd="0" presId="urn:microsoft.com/office/officeart/2018/5/layout/IconLeafLabelList"/>
    <dgm:cxn modelId="{D899A8B9-1DF7-4450-84A6-C2B57F913E91}" type="presParOf" srcId="{653F91EF-E21F-419B-8DCE-8BD40A9E6C75}" destId="{775E75B1-B988-43C9-92EC-12CF633AB01B}" srcOrd="0" destOrd="0" presId="urn:microsoft.com/office/officeart/2018/5/layout/IconLeafLabelList"/>
    <dgm:cxn modelId="{DF6BB820-E03A-4BC4-8D3F-5EEE5984F7DD}" type="presParOf" srcId="{653F91EF-E21F-419B-8DCE-8BD40A9E6C75}" destId="{7FF06EBB-3848-4A5B-BCBF-1D01C68DB05B}" srcOrd="1" destOrd="0" presId="urn:microsoft.com/office/officeart/2018/5/layout/IconLeafLabelList"/>
    <dgm:cxn modelId="{53D59943-D48A-4BE7-A87B-8658584BFD25}" type="presParOf" srcId="{653F91EF-E21F-419B-8DCE-8BD40A9E6C75}" destId="{E3240E13-8674-4811-AB94-A83565AA76EC}" srcOrd="2" destOrd="0" presId="urn:microsoft.com/office/officeart/2018/5/layout/IconLeafLabelList"/>
    <dgm:cxn modelId="{28E8B020-DD6E-4B53-BCAA-D0C2CCF97194}" type="presParOf" srcId="{653F91EF-E21F-419B-8DCE-8BD40A9E6C75}" destId="{BBF6CA7B-2DE4-4514-8F9B-BEF59C97C15B}" srcOrd="3" destOrd="0" presId="urn:microsoft.com/office/officeart/2018/5/layout/IconLeafLabelList"/>
    <dgm:cxn modelId="{62051A1B-539A-4ABD-87CA-2D31278147DC}" type="presParOf" srcId="{B4BEF19C-3C9E-4A39-A4B3-F29249907CF7}" destId="{F3F54CCF-485F-4D2D-BDF9-68243459DC96}" srcOrd="3" destOrd="0" presId="urn:microsoft.com/office/officeart/2018/5/layout/IconLeafLabelList"/>
    <dgm:cxn modelId="{6B072105-D5FF-49D1-ADD7-BA633985A03C}" type="presParOf" srcId="{B4BEF19C-3C9E-4A39-A4B3-F29249907CF7}" destId="{7ED31E84-BC63-49A4-BB2A-E2C3BDCA1A78}" srcOrd="4" destOrd="0" presId="urn:microsoft.com/office/officeart/2018/5/layout/IconLeafLabelList"/>
    <dgm:cxn modelId="{DE321BCC-3687-49A4-B9F6-FFE1AF9B51BF}" type="presParOf" srcId="{7ED31E84-BC63-49A4-BB2A-E2C3BDCA1A78}" destId="{5C9E9C5E-CD4A-437D-9AFD-65D008F7CE43}" srcOrd="0" destOrd="0" presId="urn:microsoft.com/office/officeart/2018/5/layout/IconLeafLabelList"/>
    <dgm:cxn modelId="{145A4566-B4B8-4C6F-B3CE-2A73DAD59133}" type="presParOf" srcId="{7ED31E84-BC63-49A4-BB2A-E2C3BDCA1A78}" destId="{3E87CB61-B5C4-4964-8B48-68BE961A4398}" srcOrd="1" destOrd="0" presId="urn:microsoft.com/office/officeart/2018/5/layout/IconLeafLabelList"/>
    <dgm:cxn modelId="{754B91B7-25A2-4CA7-9300-3BE7BBE65E22}" type="presParOf" srcId="{7ED31E84-BC63-49A4-BB2A-E2C3BDCA1A78}" destId="{A9313F4E-E0EE-4694-ADD7-1A3947DDA9FA}" srcOrd="2" destOrd="0" presId="urn:microsoft.com/office/officeart/2018/5/layout/IconLeafLabelList"/>
    <dgm:cxn modelId="{B1967B06-24A8-4C50-8469-040038569F60}" type="presParOf" srcId="{7ED31E84-BC63-49A4-BB2A-E2C3BDCA1A78}" destId="{87C66960-F209-4FB8-BF1F-3C060D08272C}" srcOrd="3" destOrd="0" presId="urn:microsoft.com/office/officeart/2018/5/layout/IconLeafLabelList"/>
    <dgm:cxn modelId="{625F26A6-901F-4D39-B2D4-853AEFC878B6}" type="presParOf" srcId="{B4BEF19C-3C9E-4A39-A4B3-F29249907CF7}" destId="{D395436F-6966-420F-BC28-0C42C341F5BD}" srcOrd="5" destOrd="0" presId="urn:microsoft.com/office/officeart/2018/5/layout/IconLeafLabelList"/>
    <dgm:cxn modelId="{431758E8-65F0-44A2-9F6D-22154FCDD8CD}" type="presParOf" srcId="{B4BEF19C-3C9E-4A39-A4B3-F29249907CF7}" destId="{4D55B9F6-8015-411E-AE3F-4E2481324E1F}" srcOrd="6" destOrd="0" presId="urn:microsoft.com/office/officeart/2018/5/layout/IconLeafLabelList"/>
    <dgm:cxn modelId="{6FAF5EA8-C6D7-40B9-B1C1-ECB6A1F81191}" type="presParOf" srcId="{4D55B9F6-8015-411E-AE3F-4E2481324E1F}" destId="{459DCCDD-8EE3-4504-90EC-FAA6244AFC85}" srcOrd="0" destOrd="0" presId="urn:microsoft.com/office/officeart/2018/5/layout/IconLeafLabelList"/>
    <dgm:cxn modelId="{10A75DD7-D7AD-4BC8-8115-F195DE69335F}" type="presParOf" srcId="{4D55B9F6-8015-411E-AE3F-4E2481324E1F}" destId="{91ED9485-057A-4DA6-9854-C32FE64F03C9}" srcOrd="1" destOrd="0" presId="urn:microsoft.com/office/officeart/2018/5/layout/IconLeafLabelList"/>
    <dgm:cxn modelId="{1BBB8849-88F4-4427-8663-B21620D63EF3}" type="presParOf" srcId="{4D55B9F6-8015-411E-AE3F-4E2481324E1F}" destId="{1B3EE54B-6AE4-4EA6-986C-9C294B670568}" srcOrd="2" destOrd="0" presId="urn:microsoft.com/office/officeart/2018/5/layout/IconLeafLabelList"/>
    <dgm:cxn modelId="{5080758E-82C9-4A6A-ACD5-FA754EB077D2}" type="presParOf" srcId="{4D55B9F6-8015-411E-AE3F-4E2481324E1F}" destId="{84E9CDCB-13A7-4526-82A8-EC84668B150F}"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805CB3-AD03-4F8A-A008-37149D08831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98A9620F-9689-42B8-A785-1939D1582A07}">
      <dgm:prSet custT="1"/>
      <dgm:spPr>
        <a:solidFill>
          <a:schemeClr val="bg2">
            <a:lumMod val="75000"/>
          </a:schemeClr>
        </a:solidFill>
      </dgm:spPr>
      <dgm:t>
        <a:bodyPr/>
        <a:lstStyle/>
        <a:p>
          <a:pPr rtl="0"/>
          <a:r>
            <a:rPr lang="en-US" sz="2400" kern="1200">
              <a:solidFill>
                <a:srgbClr val="000000">
                  <a:lumMod val="95000"/>
                  <a:lumOff val="5000"/>
                </a:srgbClr>
              </a:solidFill>
              <a:latin typeface="Neue Haas Grotesk Text Pro"/>
              <a:ea typeface="+mn-ea"/>
              <a:cs typeface="+mn-cs"/>
            </a:rPr>
            <a:t>To predict who will spend a lot of money on health care in future.</a:t>
          </a:r>
        </a:p>
      </dgm:t>
    </dgm:pt>
    <dgm:pt modelId="{6A7B29A9-B8E5-4DB7-B19F-ECEBE04A2186}" type="parTrans" cxnId="{1014C52A-F602-489E-94BB-159E079F8D54}">
      <dgm:prSet/>
      <dgm:spPr/>
      <dgm:t>
        <a:bodyPr/>
        <a:lstStyle/>
        <a:p>
          <a:endParaRPr lang="en-US"/>
        </a:p>
      </dgm:t>
    </dgm:pt>
    <dgm:pt modelId="{1B5203F5-7907-493A-ABF4-58BEB7ADB12E}" type="sibTrans" cxnId="{1014C52A-F602-489E-94BB-159E079F8D54}">
      <dgm:prSet/>
      <dgm:spPr/>
      <dgm:t>
        <a:bodyPr/>
        <a:lstStyle/>
        <a:p>
          <a:endParaRPr lang="en-US"/>
        </a:p>
      </dgm:t>
    </dgm:pt>
    <dgm:pt modelId="{A9D9A811-75EE-470E-B1D1-818387C3B616}">
      <dgm:prSet custT="1"/>
      <dgm:spPr>
        <a:solidFill>
          <a:srgbClr val="E2E6E8">
            <a:lumMod val="75000"/>
          </a:srgbClr>
        </a:solidFill>
        <a:ln w="12700" cap="flat" cmpd="sng" algn="ctr">
          <a:solidFill>
            <a:srgbClr val="FFFFFF">
              <a:hueOff val="0"/>
              <a:satOff val="0"/>
              <a:lumOff val="0"/>
              <a:alphaOff val="0"/>
            </a:srgbClr>
          </a:solidFill>
          <a:prstDash val="solid"/>
          <a:miter lim="800000"/>
        </a:ln>
        <a:effectLst/>
      </dgm:spPr>
      <dgm:t>
        <a:bodyPr spcFirstLastPara="0" vert="horz" wrap="square" lIns="91440" tIns="91440" rIns="91440" bIns="91440" numCol="1" spcCol="1270" anchor="ctr" anchorCtr="0"/>
        <a:lstStyle/>
        <a:p>
          <a:r>
            <a:rPr lang="en-US" sz="2400" kern="1200">
              <a:solidFill>
                <a:schemeClr val="tx1">
                  <a:lumMod val="95000"/>
                  <a:lumOff val="5000"/>
                </a:schemeClr>
              </a:solidFill>
            </a:rPr>
            <a:t>Segregating health care costs as expensive or not expensive based on </a:t>
          </a:r>
          <a:r>
            <a:rPr lang="en-US" sz="2400" b="1" kern="1200">
              <a:solidFill>
                <a:schemeClr val="tx1">
                  <a:lumMod val="95000"/>
                  <a:lumOff val="5000"/>
                </a:schemeClr>
              </a:solidFill>
            </a:rPr>
            <a:t>location and location type.</a:t>
          </a:r>
        </a:p>
      </dgm:t>
    </dgm:pt>
    <dgm:pt modelId="{F3357BB1-626C-4F00-8E21-19A406C7F5AA}" type="parTrans" cxnId="{E8949BA7-8A11-4B73-9C3C-D15F923B0734}">
      <dgm:prSet/>
      <dgm:spPr/>
      <dgm:t>
        <a:bodyPr/>
        <a:lstStyle/>
        <a:p>
          <a:endParaRPr lang="en-US"/>
        </a:p>
      </dgm:t>
    </dgm:pt>
    <dgm:pt modelId="{7D6726BF-2FB2-4596-A1E4-94E78CA55D71}" type="sibTrans" cxnId="{E8949BA7-8A11-4B73-9C3C-D15F923B0734}">
      <dgm:prSet/>
      <dgm:spPr/>
      <dgm:t>
        <a:bodyPr/>
        <a:lstStyle/>
        <a:p>
          <a:endParaRPr lang="en-US"/>
        </a:p>
      </dgm:t>
    </dgm:pt>
    <dgm:pt modelId="{B959A8E2-87F7-4805-A5B2-17169614AA89}">
      <dgm:prSet custT="1"/>
      <dgm:spPr>
        <a:solidFill>
          <a:srgbClr val="E2E6E8">
            <a:lumMod val="75000"/>
          </a:srgbClr>
        </a:solidFill>
        <a:ln w="12700" cap="flat" cmpd="sng" algn="ctr">
          <a:solidFill>
            <a:srgbClr val="FFFFFF">
              <a:hueOff val="0"/>
              <a:satOff val="0"/>
              <a:lumOff val="0"/>
              <a:alphaOff val="0"/>
            </a:srgbClr>
          </a:solidFill>
          <a:prstDash val="solid"/>
          <a:miter lim="800000"/>
        </a:ln>
        <a:effectLst/>
      </dgm:spPr>
      <dgm:t>
        <a:bodyPr spcFirstLastPara="0" vert="horz" wrap="square" lIns="91440" tIns="91440" rIns="91440" bIns="91440" numCol="1" spcCol="1270" anchor="ctr" anchorCtr="0"/>
        <a:lstStyle/>
        <a:p>
          <a:pPr marL="0" lvl="0" indent="0" algn="l" defTabSz="1066800" rtl="0">
            <a:lnSpc>
              <a:spcPct val="90000"/>
            </a:lnSpc>
            <a:spcBef>
              <a:spcPct val="0"/>
            </a:spcBef>
            <a:spcAft>
              <a:spcPct val="35000"/>
            </a:spcAft>
            <a:buNone/>
          </a:pPr>
          <a:r>
            <a:rPr lang="en-US" sz="2400" kern="1200">
              <a:solidFill>
                <a:srgbClr val="000000">
                  <a:lumMod val="95000"/>
                  <a:lumOff val="5000"/>
                </a:srgbClr>
              </a:solidFill>
              <a:latin typeface="Neue Haas Grotesk Text Pro"/>
              <a:ea typeface="+mn-ea"/>
              <a:cs typeface="+mn-cs"/>
            </a:rPr>
            <a:t>Provide actionable insight to the HMO, in terms of how to lower their total health care costs, by providing a specific recommendation on how to lower health care costs.</a:t>
          </a:r>
        </a:p>
      </dgm:t>
    </dgm:pt>
    <dgm:pt modelId="{7F53ECA4-8D8D-4932-B26E-49604062AAA8}" type="parTrans" cxnId="{F93CC459-7FC1-4CC7-BE6A-19297B39DE94}">
      <dgm:prSet/>
      <dgm:spPr/>
      <dgm:t>
        <a:bodyPr/>
        <a:lstStyle/>
        <a:p>
          <a:endParaRPr lang="en-US"/>
        </a:p>
      </dgm:t>
    </dgm:pt>
    <dgm:pt modelId="{A261E468-C127-4ACF-81E8-C3E27EA75A74}" type="sibTrans" cxnId="{F93CC459-7FC1-4CC7-BE6A-19297B39DE94}">
      <dgm:prSet/>
      <dgm:spPr/>
      <dgm:t>
        <a:bodyPr/>
        <a:lstStyle/>
        <a:p>
          <a:endParaRPr lang="en-US"/>
        </a:p>
      </dgm:t>
    </dgm:pt>
    <dgm:pt modelId="{E79F09C3-3090-4E8E-99AD-383BF0B5AAED}" type="pres">
      <dgm:prSet presAssocID="{EF805CB3-AD03-4F8A-A008-37149D088318}" presName="linear" presStyleCnt="0">
        <dgm:presLayoutVars>
          <dgm:animLvl val="lvl"/>
          <dgm:resizeHandles val="exact"/>
        </dgm:presLayoutVars>
      </dgm:prSet>
      <dgm:spPr/>
      <dgm:t>
        <a:bodyPr/>
        <a:lstStyle/>
        <a:p>
          <a:endParaRPr lang="en-US"/>
        </a:p>
      </dgm:t>
    </dgm:pt>
    <dgm:pt modelId="{B5E5D6B8-B99F-45C9-93F7-E8AC997FB6BB}" type="pres">
      <dgm:prSet presAssocID="{98A9620F-9689-42B8-A785-1939D1582A07}" presName="parentText" presStyleLbl="node1" presStyleIdx="0" presStyleCnt="3" custLinFactNeighborX="-29" custLinFactNeighborY="72533">
        <dgm:presLayoutVars>
          <dgm:chMax val="0"/>
          <dgm:bulletEnabled val="1"/>
        </dgm:presLayoutVars>
      </dgm:prSet>
      <dgm:spPr/>
      <dgm:t>
        <a:bodyPr/>
        <a:lstStyle/>
        <a:p>
          <a:endParaRPr lang="en-US"/>
        </a:p>
      </dgm:t>
    </dgm:pt>
    <dgm:pt modelId="{E2047203-662D-46C3-8829-A3D94B040145}" type="pres">
      <dgm:prSet presAssocID="{1B5203F5-7907-493A-ABF4-58BEB7ADB12E}" presName="spacer" presStyleCnt="0"/>
      <dgm:spPr/>
    </dgm:pt>
    <dgm:pt modelId="{E733D05F-BC49-4F48-866F-0C86134B458E}" type="pres">
      <dgm:prSet presAssocID="{A9D9A811-75EE-470E-B1D1-818387C3B616}" presName="parentText" presStyleLbl="node1" presStyleIdx="1" presStyleCnt="3" custLinFactNeighborY="40036">
        <dgm:presLayoutVars>
          <dgm:chMax val="0"/>
          <dgm:bulletEnabled val="1"/>
        </dgm:presLayoutVars>
      </dgm:prSet>
      <dgm:spPr>
        <a:xfrm>
          <a:off x="0" y="1943448"/>
          <a:ext cx="6967728" cy="1690942"/>
        </a:xfrm>
        <a:prstGeom prst="roundRect">
          <a:avLst/>
        </a:prstGeom>
      </dgm:spPr>
      <dgm:t>
        <a:bodyPr/>
        <a:lstStyle/>
        <a:p>
          <a:endParaRPr lang="en-US"/>
        </a:p>
      </dgm:t>
    </dgm:pt>
    <dgm:pt modelId="{1A7CAE4B-14F6-4EB5-A96F-D7A694B8B863}" type="pres">
      <dgm:prSet presAssocID="{7D6726BF-2FB2-4596-A1E4-94E78CA55D71}" presName="spacer" presStyleCnt="0"/>
      <dgm:spPr/>
    </dgm:pt>
    <dgm:pt modelId="{AD0C21CD-7F97-46D8-9A7A-54430A5E5B6C}" type="pres">
      <dgm:prSet presAssocID="{B959A8E2-87F7-4805-A5B2-17169614AA89}" presName="parentText" presStyleLbl="node1" presStyleIdx="2" presStyleCnt="3">
        <dgm:presLayoutVars>
          <dgm:chMax val="0"/>
          <dgm:bulletEnabled val="1"/>
        </dgm:presLayoutVars>
      </dgm:prSet>
      <dgm:spPr>
        <a:xfrm>
          <a:off x="0" y="3712708"/>
          <a:ext cx="6967728" cy="1697816"/>
        </a:xfrm>
        <a:prstGeom prst="roundRect">
          <a:avLst/>
        </a:prstGeom>
      </dgm:spPr>
      <dgm:t>
        <a:bodyPr/>
        <a:lstStyle/>
        <a:p>
          <a:endParaRPr lang="en-US"/>
        </a:p>
      </dgm:t>
    </dgm:pt>
  </dgm:ptLst>
  <dgm:cxnLst>
    <dgm:cxn modelId="{70799832-27ED-44C0-8476-B9E29F5DBCB6}" type="presOf" srcId="{A9D9A811-75EE-470E-B1D1-818387C3B616}" destId="{E733D05F-BC49-4F48-866F-0C86134B458E}" srcOrd="0" destOrd="0" presId="urn:microsoft.com/office/officeart/2005/8/layout/vList2"/>
    <dgm:cxn modelId="{78E96BAF-756B-4D08-8693-D63025F09039}" type="presOf" srcId="{EF805CB3-AD03-4F8A-A008-37149D088318}" destId="{E79F09C3-3090-4E8E-99AD-383BF0B5AAED}" srcOrd="0" destOrd="0" presId="urn:microsoft.com/office/officeart/2005/8/layout/vList2"/>
    <dgm:cxn modelId="{C9CF79B5-770B-432A-986D-880C93C1D440}" type="presOf" srcId="{B959A8E2-87F7-4805-A5B2-17169614AA89}" destId="{AD0C21CD-7F97-46D8-9A7A-54430A5E5B6C}" srcOrd="0" destOrd="0" presId="urn:microsoft.com/office/officeart/2005/8/layout/vList2"/>
    <dgm:cxn modelId="{1EED06A1-BB90-438A-A3A9-A71199B0E6C1}" type="presOf" srcId="{98A9620F-9689-42B8-A785-1939D1582A07}" destId="{B5E5D6B8-B99F-45C9-93F7-E8AC997FB6BB}" srcOrd="0" destOrd="0" presId="urn:microsoft.com/office/officeart/2005/8/layout/vList2"/>
    <dgm:cxn modelId="{E8949BA7-8A11-4B73-9C3C-D15F923B0734}" srcId="{EF805CB3-AD03-4F8A-A008-37149D088318}" destId="{A9D9A811-75EE-470E-B1D1-818387C3B616}" srcOrd="1" destOrd="0" parTransId="{F3357BB1-626C-4F00-8E21-19A406C7F5AA}" sibTransId="{7D6726BF-2FB2-4596-A1E4-94E78CA55D71}"/>
    <dgm:cxn modelId="{F93CC459-7FC1-4CC7-BE6A-19297B39DE94}" srcId="{EF805CB3-AD03-4F8A-A008-37149D088318}" destId="{B959A8E2-87F7-4805-A5B2-17169614AA89}" srcOrd="2" destOrd="0" parTransId="{7F53ECA4-8D8D-4932-B26E-49604062AAA8}" sibTransId="{A261E468-C127-4ACF-81E8-C3E27EA75A74}"/>
    <dgm:cxn modelId="{1014C52A-F602-489E-94BB-159E079F8D54}" srcId="{EF805CB3-AD03-4F8A-A008-37149D088318}" destId="{98A9620F-9689-42B8-A785-1939D1582A07}" srcOrd="0" destOrd="0" parTransId="{6A7B29A9-B8E5-4DB7-B19F-ECEBE04A2186}" sibTransId="{1B5203F5-7907-493A-ABF4-58BEB7ADB12E}"/>
    <dgm:cxn modelId="{99E8ED2A-D799-47A6-8820-F89FC521426B}" type="presParOf" srcId="{E79F09C3-3090-4E8E-99AD-383BF0B5AAED}" destId="{B5E5D6B8-B99F-45C9-93F7-E8AC997FB6BB}" srcOrd="0" destOrd="0" presId="urn:microsoft.com/office/officeart/2005/8/layout/vList2"/>
    <dgm:cxn modelId="{BBE2B4DD-0321-4B2E-9985-41D197C35386}" type="presParOf" srcId="{E79F09C3-3090-4E8E-99AD-383BF0B5AAED}" destId="{E2047203-662D-46C3-8829-A3D94B040145}" srcOrd="1" destOrd="0" presId="urn:microsoft.com/office/officeart/2005/8/layout/vList2"/>
    <dgm:cxn modelId="{85AFEE16-08A4-4A58-AD2A-9BEF11B5D2CD}" type="presParOf" srcId="{E79F09C3-3090-4E8E-99AD-383BF0B5AAED}" destId="{E733D05F-BC49-4F48-866F-0C86134B458E}" srcOrd="2" destOrd="0" presId="urn:microsoft.com/office/officeart/2005/8/layout/vList2"/>
    <dgm:cxn modelId="{95506D9E-14C4-4E22-A38C-72568E2E0695}" type="presParOf" srcId="{E79F09C3-3090-4E8E-99AD-383BF0B5AAED}" destId="{1A7CAE4B-14F6-4EB5-A96F-D7A694B8B863}" srcOrd="3" destOrd="0" presId="urn:microsoft.com/office/officeart/2005/8/layout/vList2"/>
    <dgm:cxn modelId="{557197F4-56D3-47CA-9B57-DE4D314B5CBE}" type="presParOf" srcId="{E79F09C3-3090-4E8E-99AD-383BF0B5AAED}" destId="{AD0C21CD-7F97-46D8-9A7A-54430A5E5B6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DB98E6-0729-47D4-9E5D-0C73F813420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138EE597-4B69-4E48-A0FA-37A8B568EE8C}">
      <dgm:prSet phldr="0"/>
      <dgm:spPr/>
      <dgm:t>
        <a:bodyPr/>
        <a:lstStyle/>
        <a:p>
          <a:pPr rtl="0"/>
          <a:r>
            <a:rPr lang="en-US" dirty="0" smtClean="0"/>
            <a:t>Identify smokers and help them quit smoking in various ways, such as by recommending programs, patches and other solutions. </a:t>
          </a:r>
          <a:endParaRPr lang="en-US" dirty="0">
            <a:latin typeface="Neue Haas Grotesk Text Pro"/>
          </a:endParaRPr>
        </a:p>
      </dgm:t>
    </dgm:pt>
    <dgm:pt modelId="{763E06AE-36AB-459F-9887-32DC64F338FE}" type="parTrans" cxnId="{3D17C266-9736-4404-9DFC-085AF1A5D939}">
      <dgm:prSet/>
      <dgm:spPr/>
      <dgm:t>
        <a:bodyPr/>
        <a:lstStyle/>
        <a:p>
          <a:endParaRPr lang="en-US"/>
        </a:p>
      </dgm:t>
    </dgm:pt>
    <dgm:pt modelId="{F51C1D02-ADF9-4F20-A595-0207D758FE09}" type="sibTrans" cxnId="{3D17C266-9736-4404-9DFC-085AF1A5D939}">
      <dgm:prSet/>
      <dgm:spPr/>
      <dgm:t>
        <a:bodyPr/>
        <a:lstStyle/>
        <a:p>
          <a:endParaRPr lang="en-US"/>
        </a:p>
      </dgm:t>
    </dgm:pt>
    <dgm:pt modelId="{40C29B93-CBAE-4836-A32E-CB04AF9E25E5}">
      <dgm:prSet phldr="0"/>
      <dgm:spPr/>
      <dgm:t>
        <a:bodyPr/>
        <a:lstStyle/>
        <a:p>
          <a:pPr rtl="0"/>
          <a:r>
            <a:rPr lang="en-US" dirty="0" smtClean="0"/>
            <a:t>Identify people who could benefit the most from daily exercising and recommend possible at-home routines, or fitness facilities close to their home</a:t>
          </a:r>
          <a:endParaRPr lang="en-US" dirty="0"/>
        </a:p>
      </dgm:t>
    </dgm:pt>
    <dgm:pt modelId="{7981C663-95A8-4425-991E-630B3FA7047B}" type="parTrans" cxnId="{CD783054-85ED-4C64-8606-217A6896DBC3}">
      <dgm:prSet/>
      <dgm:spPr/>
      <dgm:t>
        <a:bodyPr/>
        <a:lstStyle/>
        <a:p>
          <a:endParaRPr lang="en-US"/>
        </a:p>
      </dgm:t>
    </dgm:pt>
    <dgm:pt modelId="{FA3A6041-469A-41CB-BA99-4AEC3D2B2C40}" type="sibTrans" cxnId="{CD783054-85ED-4C64-8606-217A6896DBC3}">
      <dgm:prSet/>
      <dgm:spPr/>
      <dgm:t>
        <a:bodyPr/>
        <a:lstStyle/>
        <a:p>
          <a:endParaRPr lang="en-US"/>
        </a:p>
      </dgm:t>
    </dgm:pt>
    <dgm:pt modelId="{FCF3D66E-BB80-4EF9-9B15-AC46E0965306}">
      <dgm:prSet phldr="0"/>
      <dgm:spPr/>
      <dgm:t>
        <a:bodyPr/>
        <a:lstStyle/>
        <a:p>
          <a:pPr rtl="0"/>
          <a:r>
            <a:rPr lang="en-US" dirty="0" smtClean="0"/>
            <a:t>Remind especially at-risk people to get yearly check ups done</a:t>
          </a:r>
          <a:endParaRPr lang="en-US" dirty="0">
            <a:latin typeface="Neue Haas Grotesk Text Pro"/>
          </a:endParaRPr>
        </a:p>
      </dgm:t>
    </dgm:pt>
    <dgm:pt modelId="{0111DF80-DB07-4722-991E-262AABA81EA1}" type="parTrans" cxnId="{FA696796-FEFB-4C00-A32F-1566410A07E2}">
      <dgm:prSet/>
      <dgm:spPr/>
      <dgm:t>
        <a:bodyPr/>
        <a:lstStyle/>
        <a:p>
          <a:endParaRPr lang="en-US"/>
        </a:p>
      </dgm:t>
    </dgm:pt>
    <dgm:pt modelId="{691EB448-6B0E-409D-A014-65642FB36A79}" type="sibTrans" cxnId="{FA696796-FEFB-4C00-A32F-1566410A07E2}">
      <dgm:prSet/>
      <dgm:spPr/>
      <dgm:t>
        <a:bodyPr/>
        <a:lstStyle/>
        <a:p>
          <a:endParaRPr lang="en-US"/>
        </a:p>
      </dgm:t>
    </dgm:pt>
    <dgm:pt modelId="{877E59F0-61A7-4A01-827E-07CA0EC8556F}" type="pres">
      <dgm:prSet presAssocID="{6DDB98E6-0729-47D4-9E5D-0C73F8134201}" presName="linear" presStyleCnt="0">
        <dgm:presLayoutVars>
          <dgm:animLvl val="lvl"/>
          <dgm:resizeHandles val="exact"/>
        </dgm:presLayoutVars>
      </dgm:prSet>
      <dgm:spPr/>
      <dgm:t>
        <a:bodyPr/>
        <a:lstStyle/>
        <a:p>
          <a:endParaRPr lang="en-US"/>
        </a:p>
      </dgm:t>
    </dgm:pt>
    <dgm:pt modelId="{3E16C611-5FA7-49DE-B075-6681162AFC2B}" type="pres">
      <dgm:prSet presAssocID="{138EE597-4B69-4E48-A0FA-37A8B568EE8C}" presName="parentText" presStyleLbl="node1" presStyleIdx="0" presStyleCnt="3">
        <dgm:presLayoutVars>
          <dgm:chMax val="0"/>
          <dgm:bulletEnabled val="1"/>
        </dgm:presLayoutVars>
      </dgm:prSet>
      <dgm:spPr/>
      <dgm:t>
        <a:bodyPr/>
        <a:lstStyle/>
        <a:p>
          <a:endParaRPr lang="en-US"/>
        </a:p>
      </dgm:t>
    </dgm:pt>
    <dgm:pt modelId="{57E924F6-EAF1-4730-A47B-7E6ABF309F08}" type="pres">
      <dgm:prSet presAssocID="{F51C1D02-ADF9-4F20-A595-0207D758FE09}" presName="spacer" presStyleCnt="0"/>
      <dgm:spPr/>
    </dgm:pt>
    <dgm:pt modelId="{AFBEF0FD-07A8-4EF4-9B39-BE130E82E091}" type="pres">
      <dgm:prSet presAssocID="{40C29B93-CBAE-4836-A32E-CB04AF9E25E5}" presName="parentText" presStyleLbl="node1" presStyleIdx="1" presStyleCnt="3">
        <dgm:presLayoutVars>
          <dgm:chMax val="0"/>
          <dgm:bulletEnabled val="1"/>
        </dgm:presLayoutVars>
      </dgm:prSet>
      <dgm:spPr/>
      <dgm:t>
        <a:bodyPr/>
        <a:lstStyle/>
        <a:p>
          <a:endParaRPr lang="en-US"/>
        </a:p>
      </dgm:t>
    </dgm:pt>
    <dgm:pt modelId="{4726CA62-0A06-4DA9-AF68-54FE570262A9}" type="pres">
      <dgm:prSet presAssocID="{FA3A6041-469A-41CB-BA99-4AEC3D2B2C40}" presName="spacer" presStyleCnt="0"/>
      <dgm:spPr/>
    </dgm:pt>
    <dgm:pt modelId="{D0BE927E-86B3-482E-AA09-6C526BAB4656}" type="pres">
      <dgm:prSet presAssocID="{FCF3D66E-BB80-4EF9-9B15-AC46E0965306}" presName="parentText" presStyleLbl="node1" presStyleIdx="2" presStyleCnt="3">
        <dgm:presLayoutVars>
          <dgm:chMax val="0"/>
          <dgm:bulletEnabled val="1"/>
        </dgm:presLayoutVars>
      </dgm:prSet>
      <dgm:spPr/>
      <dgm:t>
        <a:bodyPr/>
        <a:lstStyle/>
        <a:p>
          <a:endParaRPr lang="en-US"/>
        </a:p>
      </dgm:t>
    </dgm:pt>
  </dgm:ptLst>
  <dgm:cxnLst>
    <dgm:cxn modelId="{3D17C266-9736-4404-9DFC-085AF1A5D939}" srcId="{6DDB98E6-0729-47D4-9E5D-0C73F8134201}" destId="{138EE597-4B69-4E48-A0FA-37A8B568EE8C}" srcOrd="0" destOrd="0" parTransId="{763E06AE-36AB-459F-9887-32DC64F338FE}" sibTransId="{F51C1D02-ADF9-4F20-A595-0207D758FE09}"/>
    <dgm:cxn modelId="{7D2B2846-C256-4793-89DB-3AAE5B0037D8}" type="presOf" srcId="{40C29B93-CBAE-4836-A32E-CB04AF9E25E5}" destId="{AFBEF0FD-07A8-4EF4-9B39-BE130E82E091}" srcOrd="0" destOrd="0" presId="urn:microsoft.com/office/officeart/2005/8/layout/vList2"/>
    <dgm:cxn modelId="{8EE67D15-0205-43B7-9368-2971368D2452}" type="presOf" srcId="{138EE597-4B69-4E48-A0FA-37A8B568EE8C}" destId="{3E16C611-5FA7-49DE-B075-6681162AFC2B}" srcOrd="0" destOrd="0" presId="urn:microsoft.com/office/officeart/2005/8/layout/vList2"/>
    <dgm:cxn modelId="{CD783054-85ED-4C64-8606-217A6896DBC3}" srcId="{6DDB98E6-0729-47D4-9E5D-0C73F8134201}" destId="{40C29B93-CBAE-4836-A32E-CB04AF9E25E5}" srcOrd="1" destOrd="0" parTransId="{7981C663-95A8-4425-991E-630B3FA7047B}" sibTransId="{FA3A6041-469A-41CB-BA99-4AEC3D2B2C40}"/>
    <dgm:cxn modelId="{073D36AA-7F5E-4BDA-A4E7-E870AA480EA4}" type="presOf" srcId="{6DDB98E6-0729-47D4-9E5D-0C73F8134201}" destId="{877E59F0-61A7-4A01-827E-07CA0EC8556F}" srcOrd="0" destOrd="0" presId="urn:microsoft.com/office/officeart/2005/8/layout/vList2"/>
    <dgm:cxn modelId="{3CEE7CCB-A4C6-4ECB-959E-94D73CD5C675}" type="presOf" srcId="{FCF3D66E-BB80-4EF9-9B15-AC46E0965306}" destId="{D0BE927E-86B3-482E-AA09-6C526BAB4656}" srcOrd="0" destOrd="0" presId="urn:microsoft.com/office/officeart/2005/8/layout/vList2"/>
    <dgm:cxn modelId="{FA696796-FEFB-4C00-A32F-1566410A07E2}" srcId="{6DDB98E6-0729-47D4-9E5D-0C73F8134201}" destId="{FCF3D66E-BB80-4EF9-9B15-AC46E0965306}" srcOrd="2" destOrd="0" parTransId="{0111DF80-DB07-4722-991E-262AABA81EA1}" sibTransId="{691EB448-6B0E-409D-A014-65642FB36A79}"/>
    <dgm:cxn modelId="{90E2BE1E-4131-4FD5-860A-9A91C99B0FDB}" type="presParOf" srcId="{877E59F0-61A7-4A01-827E-07CA0EC8556F}" destId="{3E16C611-5FA7-49DE-B075-6681162AFC2B}" srcOrd="0" destOrd="0" presId="urn:microsoft.com/office/officeart/2005/8/layout/vList2"/>
    <dgm:cxn modelId="{550DE22D-1E37-4CF0-9CC2-0832EC9920B2}" type="presParOf" srcId="{877E59F0-61A7-4A01-827E-07CA0EC8556F}" destId="{57E924F6-EAF1-4730-A47B-7E6ABF309F08}" srcOrd="1" destOrd="0" presId="urn:microsoft.com/office/officeart/2005/8/layout/vList2"/>
    <dgm:cxn modelId="{1AF30F09-2553-48B7-878D-764FA0DAC39E}" type="presParOf" srcId="{877E59F0-61A7-4A01-827E-07CA0EC8556F}" destId="{AFBEF0FD-07A8-4EF4-9B39-BE130E82E091}" srcOrd="2" destOrd="0" presId="urn:microsoft.com/office/officeart/2005/8/layout/vList2"/>
    <dgm:cxn modelId="{B46A50FD-B57D-4357-9E3E-23B7F358164D}" type="presParOf" srcId="{877E59F0-61A7-4A01-827E-07CA0EC8556F}" destId="{4726CA62-0A06-4DA9-AF68-54FE570262A9}" srcOrd="3" destOrd="0" presId="urn:microsoft.com/office/officeart/2005/8/layout/vList2"/>
    <dgm:cxn modelId="{A2DEE5F7-F2DB-42DF-9B65-696771C526E7}" type="presParOf" srcId="{877E59F0-61A7-4A01-827E-07CA0EC8556F}" destId="{D0BE927E-86B3-482E-AA09-6C526BAB465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28118-4D31-4A23-966D-522658E6E864}">
      <dsp:nvSpPr>
        <dsp:cNvPr id="0" name=""/>
        <dsp:cNvSpPr/>
      </dsp:nvSpPr>
      <dsp:spPr>
        <a:xfrm>
          <a:off x="0" y="12759"/>
          <a:ext cx="10289198" cy="655839"/>
        </a:xfrm>
        <a:prstGeom prst="roundRect">
          <a:avLst/>
        </a:prstGeom>
        <a:solidFill>
          <a:schemeClr val="bg2">
            <a:lumMod val="75000"/>
          </a:schemeClr>
        </a:solidFill>
        <a:ln w="12700" cap="flat" cmpd="sng" algn="ctr">
          <a:solidFill>
            <a:schemeClr val="bg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a:latin typeface="Neue Haas Grotesk Text Pro"/>
            </a:rPr>
            <a:t>Introduction</a:t>
          </a:r>
          <a:endParaRPr lang="en-US" sz="2500" kern="1200"/>
        </a:p>
      </dsp:txBody>
      <dsp:txXfrm>
        <a:off x="32015" y="44774"/>
        <a:ext cx="10225168" cy="591809"/>
      </dsp:txXfrm>
    </dsp:sp>
    <dsp:sp modelId="{D9E35270-4921-484B-BE15-E63553FE796D}">
      <dsp:nvSpPr>
        <dsp:cNvPr id="0" name=""/>
        <dsp:cNvSpPr/>
      </dsp:nvSpPr>
      <dsp:spPr>
        <a:xfrm>
          <a:off x="0" y="740599"/>
          <a:ext cx="10289198" cy="655839"/>
        </a:xfrm>
        <a:prstGeom prst="roundRect">
          <a:avLst/>
        </a:prstGeom>
        <a:solidFill>
          <a:srgbClr val="E2E6E8">
            <a:lumMod val="75000"/>
          </a:srgbClr>
        </a:solidFill>
        <a:ln w="12700" cap="flat" cmpd="sng" algn="ctr">
          <a:solidFill>
            <a:srgbClr val="E2E6E8">
              <a:lumMod val="5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a:solidFill>
                <a:srgbClr val="FFFFFF"/>
              </a:solidFill>
              <a:latin typeface="Neue Haas Grotesk Text Pro"/>
              <a:ea typeface="+mn-ea"/>
              <a:cs typeface="+mn-cs"/>
            </a:rPr>
            <a:t>Overview</a:t>
          </a:r>
        </a:p>
      </dsp:txBody>
      <dsp:txXfrm>
        <a:off x="32015" y="772614"/>
        <a:ext cx="10225168" cy="591809"/>
      </dsp:txXfrm>
    </dsp:sp>
    <dsp:sp modelId="{DB8EB243-42F6-48C1-8008-BDD4DFEF1F85}">
      <dsp:nvSpPr>
        <dsp:cNvPr id="0" name=""/>
        <dsp:cNvSpPr/>
      </dsp:nvSpPr>
      <dsp:spPr>
        <a:xfrm>
          <a:off x="0" y="1468439"/>
          <a:ext cx="10289198" cy="655839"/>
        </a:xfrm>
        <a:prstGeom prst="roundRect">
          <a:avLst/>
        </a:prstGeom>
        <a:solidFill>
          <a:srgbClr val="E2E6E8">
            <a:lumMod val="75000"/>
          </a:srgbClr>
        </a:solidFill>
        <a:ln w="12700" cap="flat" cmpd="sng" algn="ctr">
          <a:solidFill>
            <a:srgbClr val="E2E6E8">
              <a:lumMod val="5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a:solidFill>
                <a:srgbClr val="FFFFFF"/>
              </a:solidFill>
              <a:latin typeface="Neue Haas Grotesk Text Pro"/>
              <a:ea typeface="+mn-ea"/>
              <a:cs typeface="+mn-cs"/>
            </a:rPr>
            <a:t>Data Reading</a:t>
          </a:r>
        </a:p>
      </dsp:txBody>
      <dsp:txXfrm>
        <a:off x="32015" y="1500454"/>
        <a:ext cx="10225168" cy="591809"/>
      </dsp:txXfrm>
    </dsp:sp>
    <dsp:sp modelId="{984CA179-0338-43EF-8BF4-3675AB79235B}">
      <dsp:nvSpPr>
        <dsp:cNvPr id="0" name=""/>
        <dsp:cNvSpPr/>
      </dsp:nvSpPr>
      <dsp:spPr>
        <a:xfrm>
          <a:off x="0" y="2196279"/>
          <a:ext cx="10289198" cy="655839"/>
        </a:xfrm>
        <a:prstGeom prst="roundRect">
          <a:avLst/>
        </a:prstGeom>
        <a:solidFill>
          <a:srgbClr val="E2E6E8">
            <a:lumMod val="75000"/>
          </a:srgbClr>
        </a:solidFill>
        <a:ln w="12700" cap="flat" cmpd="sng" algn="ctr">
          <a:solidFill>
            <a:srgbClr val="E2E6E8">
              <a:lumMod val="5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a:solidFill>
                <a:srgbClr val="FFFFFF"/>
              </a:solidFill>
              <a:latin typeface="Neue Haas Grotesk Text Pro"/>
              <a:ea typeface="+mn-ea"/>
              <a:cs typeface="+mn-cs"/>
            </a:rPr>
            <a:t>Models</a:t>
          </a:r>
        </a:p>
      </dsp:txBody>
      <dsp:txXfrm>
        <a:off x="32015" y="2228294"/>
        <a:ext cx="10225168" cy="591809"/>
      </dsp:txXfrm>
    </dsp:sp>
    <dsp:sp modelId="{5E16100C-9243-4614-B98E-03B50F620893}">
      <dsp:nvSpPr>
        <dsp:cNvPr id="0" name=""/>
        <dsp:cNvSpPr/>
      </dsp:nvSpPr>
      <dsp:spPr>
        <a:xfrm>
          <a:off x="0" y="2924118"/>
          <a:ext cx="10289198" cy="655839"/>
        </a:xfrm>
        <a:prstGeom prst="roundRect">
          <a:avLst/>
        </a:prstGeom>
        <a:solidFill>
          <a:srgbClr val="E2E6E8">
            <a:lumMod val="75000"/>
          </a:srgbClr>
        </a:solidFill>
        <a:ln w="12700" cap="flat" cmpd="sng" algn="ctr">
          <a:solidFill>
            <a:srgbClr val="E2E6E8">
              <a:lumMod val="5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a:solidFill>
                <a:srgbClr val="FFFFFF"/>
              </a:solidFill>
              <a:latin typeface="Neue Haas Grotesk Text Pro"/>
              <a:ea typeface="+mn-ea"/>
              <a:cs typeface="+mn-cs"/>
            </a:rPr>
            <a:t>Recommendations &amp; Limitation </a:t>
          </a:r>
        </a:p>
      </dsp:txBody>
      <dsp:txXfrm>
        <a:off x="32015" y="2956133"/>
        <a:ext cx="10225168" cy="591809"/>
      </dsp:txXfrm>
    </dsp:sp>
    <dsp:sp modelId="{F77B7D80-9D42-44EE-88B2-8ADE6A712B0D}">
      <dsp:nvSpPr>
        <dsp:cNvPr id="0" name=""/>
        <dsp:cNvSpPr/>
      </dsp:nvSpPr>
      <dsp:spPr>
        <a:xfrm>
          <a:off x="0" y="3651958"/>
          <a:ext cx="10289198" cy="655839"/>
        </a:xfrm>
        <a:prstGeom prst="roundRect">
          <a:avLst/>
        </a:prstGeom>
        <a:solidFill>
          <a:srgbClr val="E2E6E8">
            <a:lumMod val="75000"/>
          </a:srgbClr>
        </a:solidFill>
        <a:ln w="12700" cap="flat" cmpd="sng" algn="ctr">
          <a:solidFill>
            <a:srgbClr val="E2E6E8">
              <a:lumMod val="5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a:solidFill>
                <a:srgbClr val="FFFFFF"/>
              </a:solidFill>
              <a:latin typeface="Neue Haas Grotesk Text Pro"/>
              <a:ea typeface="+mn-ea"/>
              <a:cs typeface="+mn-cs"/>
            </a:rPr>
            <a:t>Conclusion</a:t>
          </a:r>
        </a:p>
      </dsp:txBody>
      <dsp:txXfrm>
        <a:off x="32015" y="3683973"/>
        <a:ext cx="10225168" cy="5918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87D06-E043-470F-A376-DAA09F703BEB}">
      <dsp:nvSpPr>
        <dsp:cNvPr id="0" name=""/>
        <dsp:cNvSpPr/>
      </dsp:nvSpPr>
      <dsp:spPr>
        <a:xfrm>
          <a:off x="0" y="35324"/>
          <a:ext cx="6730944" cy="1216800"/>
        </a:xfrm>
        <a:prstGeom prst="round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a:solidFill>
                <a:schemeClr val="tx1">
                  <a:lumMod val="95000"/>
                  <a:lumOff val="5000"/>
                </a:schemeClr>
              </a:solidFill>
            </a:rPr>
            <a:t>Based on the given data, the case's main objective is to offer actionable insight and precisely </a:t>
          </a:r>
          <a:r>
            <a:rPr lang="en-US" sz="1800" b="1" kern="1200">
              <a:solidFill>
                <a:schemeClr val="tx1"/>
              </a:solidFill>
            </a:rPr>
            <a:t>estimate which person’s healthcare cost will be expensive</a:t>
          </a:r>
          <a:r>
            <a:rPr lang="en-US" sz="500" b="1" kern="1200">
              <a:solidFill>
                <a:schemeClr val="tx1"/>
              </a:solidFill>
            </a:rPr>
            <a:t>.</a:t>
          </a:r>
        </a:p>
      </dsp:txBody>
      <dsp:txXfrm>
        <a:off x="59399" y="94723"/>
        <a:ext cx="6612146" cy="1098002"/>
      </dsp:txXfrm>
    </dsp:sp>
    <dsp:sp modelId="{620B16D8-4105-4007-B5B2-FAE47E403548}">
      <dsp:nvSpPr>
        <dsp:cNvPr id="0" name=""/>
        <dsp:cNvSpPr/>
      </dsp:nvSpPr>
      <dsp:spPr>
        <a:xfrm>
          <a:off x="0" y="1439324"/>
          <a:ext cx="6730944" cy="1216800"/>
        </a:xfrm>
        <a:prstGeom prst="roundRect">
          <a:avLst/>
        </a:prstGeom>
        <a:solidFill>
          <a:srgbClr val="E2E6E8">
            <a:lumMod val="7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800100">
            <a:lnSpc>
              <a:spcPct val="90000"/>
            </a:lnSpc>
            <a:spcBef>
              <a:spcPct val="0"/>
            </a:spcBef>
            <a:spcAft>
              <a:spcPct val="35000"/>
            </a:spcAft>
          </a:pPr>
          <a:r>
            <a:rPr lang="en-US" sz="1800" kern="1200">
              <a:solidFill>
                <a:srgbClr val="000000">
                  <a:lumMod val="95000"/>
                  <a:lumOff val="5000"/>
                </a:srgbClr>
              </a:solidFill>
              <a:latin typeface="Neue Haas Grotesk Text Pro"/>
              <a:ea typeface="+mn-ea"/>
              <a:cs typeface="+mn-cs"/>
            </a:rPr>
            <a:t>The dataset includes statistics on healthcare expenses from an HMO (Health Management Organization). In the dataset each row represents a person.</a:t>
          </a:r>
        </a:p>
      </dsp:txBody>
      <dsp:txXfrm>
        <a:off x="59399" y="1498723"/>
        <a:ext cx="6612146" cy="1098002"/>
      </dsp:txXfrm>
    </dsp:sp>
    <dsp:sp modelId="{4CF67B25-525E-4BB3-B497-8E108ADDA19A}">
      <dsp:nvSpPr>
        <dsp:cNvPr id="0" name=""/>
        <dsp:cNvSpPr/>
      </dsp:nvSpPr>
      <dsp:spPr>
        <a:xfrm>
          <a:off x="0" y="2838348"/>
          <a:ext cx="6730944" cy="1216800"/>
        </a:xfrm>
        <a:prstGeom prst="roundRect">
          <a:avLst/>
        </a:prstGeom>
        <a:solidFill>
          <a:srgbClr val="E2E6E8">
            <a:lumMod val="7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711200">
            <a:lnSpc>
              <a:spcPct val="90000"/>
            </a:lnSpc>
            <a:spcBef>
              <a:spcPct val="0"/>
            </a:spcBef>
            <a:spcAft>
              <a:spcPct val="35000"/>
            </a:spcAft>
          </a:pPr>
          <a:r>
            <a:rPr lang="en-US" sz="1600" kern="1200">
              <a:solidFill>
                <a:schemeClr val="tx1">
                  <a:lumMod val="95000"/>
                  <a:lumOff val="5000"/>
                </a:schemeClr>
              </a:solidFill>
            </a:rPr>
            <a:t>Our team's objective is to comprehend the primary reasons, why some individuals spend more on health care(i.e., require more medical attention) and to forecast which individuals will be expensive  (in terms of medical expenses). </a:t>
          </a:r>
        </a:p>
      </dsp:txBody>
      <dsp:txXfrm>
        <a:off x="59399" y="2897747"/>
        <a:ext cx="6612146" cy="1098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1DCF19-06F7-4527-8D6D-4F39D4327E85}">
      <dsp:nvSpPr>
        <dsp:cNvPr id="0" name=""/>
        <dsp:cNvSpPr/>
      </dsp:nvSpPr>
      <dsp:spPr>
        <a:xfrm>
          <a:off x="973190" y="798566"/>
          <a:ext cx="1264141" cy="1264141"/>
        </a:xfrm>
        <a:prstGeom prst="round2DiagRect">
          <a:avLst>
            <a:gd name="adj1" fmla="val 29727"/>
            <a:gd name="adj2" fmla="val 0"/>
          </a:avLst>
        </a:prstGeom>
        <a:solidFill>
          <a:schemeClr val="bg2">
            <a:lumMod val="75000"/>
          </a:schemeClr>
        </a:solidFill>
        <a:ln>
          <a:noFill/>
        </a:ln>
        <a:effectLst/>
      </dsp:spPr>
      <dsp:style>
        <a:lnRef idx="0">
          <a:scrgbClr r="0" g="0" b="0"/>
        </a:lnRef>
        <a:fillRef idx="1">
          <a:scrgbClr r="0" g="0" b="0"/>
        </a:fillRef>
        <a:effectRef idx="0">
          <a:scrgbClr r="0" g="0" b="0"/>
        </a:effectRef>
        <a:fontRef idx="minor"/>
      </dsp:style>
    </dsp:sp>
    <dsp:sp modelId="{6EBBBBD0-FDA9-40FE-BA7E-8634485AD380}">
      <dsp:nvSpPr>
        <dsp:cNvPr id="0" name=""/>
        <dsp:cNvSpPr/>
      </dsp:nvSpPr>
      <dsp:spPr>
        <a:xfrm>
          <a:off x="1242597" y="1067974"/>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56F765-3C4D-4FA6-ACE4-0D01B1B4125E}">
      <dsp:nvSpPr>
        <dsp:cNvPr id="0" name=""/>
        <dsp:cNvSpPr/>
      </dsp:nvSpPr>
      <dsp:spPr>
        <a:xfrm>
          <a:off x="569079" y="2456457"/>
          <a:ext cx="2072362"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90000"/>
            </a:lnSpc>
            <a:spcBef>
              <a:spcPct val="0"/>
            </a:spcBef>
            <a:spcAft>
              <a:spcPct val="35000"/>
            </a:spcAft>
            <a:defRPr cap="all"/>
          </a:pPr>
          <a:r>
            <a:rPr lang="en-US" sz="1200" kern="1200"/>
            <a:t>UNDERSTANDING KEY DRIVERS IN DECIDING HEALTHCARE EXPENSIVENESS </a:t>
          </a:r>
        </a:p>
      </dsp:txBody>
      <dsp:txXfrm>
        <a:off x="569079" y="2456457"/>
        <a:ext cx="2072362" cy="1102500"/>
      </dsp:txXfrm>
    </dsp:sp>
    <dsp:sp modelId="{775E75B1-B988-43C9-92EC-12CF633AB01B}">
      <dsp:nvSpPr>
        <dsp:cNvPr id="0" name=""/>
        <dsp:cNvSpPr/>
      </dsp:nvSpPr>
      <dsp:spPr>
        <a:xfrm>
          <a:off x="3408216" y="798566"/>
          <a:ext cx="1264141" cy="1264141"/>
        </a:xfrm>
        <a:prstGeom prst="round2DiagRect">
          <a:avLst>
            <a:gd name="adj1" fmla="val 29727"/>
            <a:gd name="adj2" fmla="val 0"/>
          </a:avLst>
        </a:prstGeom>
        <a:solidFill>
          <a:schemeClr val="bg2">
            <a:lumMod val="75000"/>
          </a:schemeClr>
        </a:solidFill>
        <a:ln>
          <a:noFill/>
        </a:ln>
        <a:effectLst/>
      </dsp:spPr>
      <dsp:style>
        <a:lnRef idx="0">
          <a:scrgbClr r="0" g="0" b="0"/>
        </a:lnRef>
        <a:fillRef idx="1">
          <a:scrgbClr r="0" g="0" b="0"/>
        </a:fillRef>
        <a:effectRef idx="0">
          <a:scrgbClr r="0" g="0" b="0"/>
        </a:effectRef>
        <a:fontRef idx="minor"/>
      </dsp:style>
    </dsp:sp>
    <dsp:sp modelId="{7FF06EBB-3848-4A5B-BCBF-1D01C68DB05B}">
      <dsp:nvSpPr>
        <dsp:cNvPr id="0" name=""/>
        <dsp:cNvSpPr/>
      </dsp:nvSpPr>
      <dsp:spPr>
        <a:xfrm>
          <a:off x="3677623" y="1067974"/>
          <a:ext cx="725326" cy="725326"/>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F6CA7B-2DE4-4514-8F9B-BEF59C97C15B}">
      <dsp:nvSpPr>
        <dsp:cNvPr id="0" name=""/>
        <dsp:cNvSpPr/>
      </dsp:nvSpPr>
      <dsp:spPr>
        <a:xfrm>
          <a:off x="3004105" y="2456457"/>
          <a:ext cx="2072362"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Analyzing Data</a:t>
          </a:r>
        </a:p>
      </dsp:txBody>
      <dsp:txXfrm>
        <a:off x="3004105" y="2456457"/>
        <a:ext cx="2072362" cy="1102500"/>
      </dsp:txXfrm>
    </dsp:sp>
    <dsp:sp modelId="{5C9E9C5E-CD4A-437D-9AFD-65D008F7CE43}">
      <dsp:nvSpPr>
        <dsp:cNvPr id="0" name=""/>
        <dsp:cNvSpPr/>
      </dsp:nvSpPr>
      <dsp:spPr>
        <a:xfrm>
          <a:off x="5843242" y="798566"/>
          <a:ext cx="1264141" cy="1264141"/>
        </a:xfrm>
        <a:prstGeom prst="round2DiagRect">
          <a:avLst>
            <a:gd name="adj1" fmla="val 29727"/>
            <a:gd name="adj2" fmla="val 0"/>
          </a:avLst>
        </a:prstGeom>
        <a:solidFill>
          <a:srgbClr val="E2E6E8">
            <a:lumMod val="75000"/>
          </a:srgbClr>
        </a:solidFill>
        <a:ln>
          <a:noFill/>
        </a:ln>
        <a:effectLst/>
      </dsp:spPr>
      <dsp:style>
        <a:lnRef idx="0">
          <a:scrgbClr r="0" g="0" b="0"/>
        </a:lnRef>
        <a:fillRef idx="1">
          <a:scrgbClr r="0" g="0" b="0"/>
        </a:fillRef>
        <a:effectRef idx="0">
          <a:scrgbClr r="0" g="0" b="0"/>
        </a:effectRef>
        <a:fontRef idx="minor"/>
      </dsp:style>
    </dsp:sp>
    <dsp:sp modelId="{3E87CB61-B5C4-4964-8B48-68BE961A4398}">
      <dsp:nvSpPr>
        <dsp:cNvPr id="0" name=""/>
        <dsp:cNvSpPr/>
      </dsp:nvSpPr>
      <dsp:spPr>
        <a:xfrm>
          <a:off x="6112649" y="1067974"/>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C66960-F209-4FB8-BF1F-3C060D08272C}">
      <dsp:nvSpPr>
        <dsp:cNvPr id="0" name=""/>
        <dsp:cNvSpPr/>
      </dsp:nvSpPr>
      <dsp:spPr>
        <a:xfrm>
          <a:off x="5439131" y="2456457"/>
          <a:ext cx="2072362"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to determine which factors to choose</a:t>
          </a:r>
        </a:p>
      </dsp:txBody>
      <dsp:txXfrm>
        <a:off x="5439131" y="2456457"/>
        <a:ext cx="2072362" cy="1102500"/>
      </dsp:txXfrm>
    </dsp:sp>
    <dsp:sp modelId="{459DCCDD-8EE3-4504-90EC-FAA6244AFC85}">
      <dsp:nvSpPr>
        <dsp:cNvPr id="0" name=""/>
        <dsp:cNvSpPr/>
      </dsp:nvSpPr>
      <dsp:spPr>
        <a:xfrm>
          <a:off x="8278268" y="798566"/>
          <a:ext cx="1264141" cy="1264141"/>
        </a:xfrm>
        <a:prstGeom prst="round2DiagRect">
          <a:avLst>
            <a:gd name="adj1" fmla="val 29727"/>
            <a:gd name="adj2" fmla="val 0"/>
          </a:avLst>
        </a:prstGeom>
        <a:solidFill>
          <a:srgbClr val="E2E6E8">
            <a:lumMod val="75000"/>
          </a:srgbClr>
        </a:solidFill>
        <a:ln>
          <a:noFill/>
        </a:ln>
        <a:effectLst/>
      </dsp:spPr>
      <dsp:style>
        <a:lnRef idx="0">
          <a:scrgbClr r="0" g="0" b="0"/>
        </a:lnRef>
        <a:fillRef idx="1">
          <a:scrgbClr r="0" g="0" b="0"/>
        </a:fillRef>
        <a:effectRef idx="0">
          <a:scrgbClr r="0" g="0" b="0"/>
        </a:effectRef>
        <a:fontRef idx="minor"/>
      </dsp:style>
    </dsp:sp>
    <dsp:sp modelId="{91ED9485-057A-4DA6-9854-C32FE64F03C9}">
      <dsp:nvSpPr>
        <dsp:cNvPr id="0" name=""/>
        <dsp:cNvSpPr/>
      </dsp:nvSpPr>
      <dsp:spPr>
        <a:xfrm>
          <a:off x="8553978" y="1074277"/>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E9CDCB-13A7-4526-82A8-EC84668B150F}">
      <dsp:nvSpPr>
        <dsp:cNvPr id="0" name=""/>
        <dsp:cNvSpPr/>
      </dsp:nvSpPr>
      <dsp:spPr>
        <a:xfrm>
          <a:off x="7874157" y="2456457"/>
          <a:ext cx="2072362"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Running the models  -</a:t>
          </a:r>
        </a:p>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1. SVM</a:t>
          </a:r>
        </a:p>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2. KNN</a:t>
          </a:r>
        </a:p>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3. Logistic</a:t>
          </a:r>
        </a:p>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4. Neural Network</a:t>
          </a:r>
        </a:p>
      </dsp:txBody>
      <dsp:txXfrm>
        <a:off x="7874157" y="2456457"/>
        <a:ext cx="2072362" cy="1102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E5D6B8-B99F-45C9-93F7-E8AC997FB6BB}">
      <dsp:nvSpPr>
        <dsp:cNvPr id="0" name=""/>
        <dsp:cNvSpPr/>
      </dsp:nvSpPr>
      <dsp:spPr>
        <a:xfrm>
          <a:off x="0" y="202897"/>
          <a:ext cx="6967728" cy="1689735"/>
        </a:xfrm>
        <a:prstGeom prst="round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a:solidFill>
                <a:srgbClr val="000000">
                  <a:lumMod val="95000"/>
                  <a:lumOff val="5000"/>
                </a:srgbClr>
              </a:solidFill>
              <a:latin typeface="Neue Haas Grotesk Text Pro"/>
              <a:ea typeface="+mn-ea"/>
              <a:cs typeface="+mn-cs"/>
            </a:rPr>
            <a:t>To predict who will spend a lot of money on health care in future.</a:t>
          </a:r>
        </a:p>
      </dsp:txBody>
      <dsp:txXfrm>
        <a:off x="82486" y="285383"/>
        <a:ext cx="6802756" cy="1524763"/>
      </dsp:txXfrm>
    </dsp:sp>
    <dsp:sp modelId="{E733D05F-BC49-4F48-866F-0C86134B458E}">
      <dsp:nvSpPr>
        <dsp:cNvPr id="0" name=""/>
        <dsp:cNvSpPr/>
      </dsp:nvSpPr>
      <dsp:spPr>
        <a:xfrm>
          <a:off x="0" y="2018999"/>
          <a:ext cx="6967728" cy="1689735"/>
        </a:xfrm>
        <a:prstGeom prst="roundRect">
          <a:avLst/>
        </a:prstGeom>
        <a:solidFill>
          <a:srgbClr val="E2E6E8">
            <a:lumMod val="7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a:solidFill>
                <a:schemeClr val="tx1">
                  <a:lumMod val="95000"/>
                  <a:lumOff val="5000"/>
                </a:schemeClr>
              </a:solidFill>
            </a:rPr>
            <a:t>Segregating health care costs as expensive or not expensive based on </a:t>
          </a:r>
          <a:r>
            <a:rPr lang="en-US" sz="2400" b="1" kern="1200">
              <a:solidFill>
                <a:schemeClr val="tx1">
                  <a:lumMod val="95000"/>
                  <a:lumOff val="5000"/>
                </a:schemeClr>
              </a:solidFill>
            </a:rPr>
            <a:t>location and location type.</a:t>
          </a:r>
        </a:p>
      </dsp:txBody>
      <dsp:txXfrm>
        <a:off x="82486" y="2101485"/>
        <a:ext cx="6802756" cy="1524763"/>
      </dsp:txXfrm>
    </dsp:sp>
    <dsp:sp modelId="{AD0C21CD-7F97-46D8-9A7A-54430A5E5B6C}">
      <dsp:nvSpPr>
        <dsp:cNvPr id="0" name=""/>
        <dsp:cNvSpPr/>
      </dsp:nvSpPr>
      <dsp:spPr>
        <a:xfrm>
          <a:off x="0" y="3820987"/>
          <a:ext cx="6967728" cy="1689735"/>
        </a:xfrm>
        <a:prstGeom prst="roundRect">
          <a:avLst/>
        </a:prstGeom>
        <a:solidFill>
          <a:srgbClr val="E2E6E8">
            <a:lumMod val="7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solidFill>
                <a:srgbClr val="000000">
                  <a:lumMod val="95000"/>
                  <a:lumOff val="5000"/>
                </a:srgbClr>
              </a:solidFill>
              <a:latin typeface="Neue Haas Grotesk Text Pro"/>
              <a:ea typeface="+mn-ea"/>
              <a:cs typeface="+mn-cs"/>
            </a:rPr>
            <a:t>Provide actionable insight to the HMO, in terms of how to lower their total health care costs, by providing a specific recommendation on how to lower health care costs.</a:t>
          </a:r>
        </a:p>
      </dsp:txBody>
      <dsp:txXfrm>
        <a:off x="82486" y="3903473"/>
        <a:ext cx="6802756" cy="15247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16C611-5FA7-49DE-B075-6681162AFC2B}">
      <dsp:nvSpPr>
        <dsp:cNvPr id="0" name=""/>
        <dsp:cNvSpPr/>
      </dsp:nvSpPr>
      <dsp:spPr>
        <a:xfrm>
          <a:off x="0" y="23017"/>
          <a:ext cx="7201623" cy="19000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t>Identify smokers and help them quit smoking in various ways, such as by recommending programs, patches and other solutions. </a:t>
          </a:r>
          <a:endParaRPr lang="en-US" sz="2800" kern="1200" dirty="0">
            <a:latin typeface="Neue Haas Grotesk Text Pro"/>
          </a:endParaRPr>
        </a:p>
      </dsp:txBody>
      <dsp:txXfrm>
        <a:off x="92754" y="115771"/>
        <a:ext cx="7016115" cy="1714572"/>
      </dsp:txXfrm>
    </dsp:sp>
    <dsp:sp modelId="{AFBEF0FD-07A8-4EF4-9B39-BE130E82E091}">
      <dsp:nvSpPr>
        <dsp:cNvPr id="0" name=""/>
        <dsp:cNvSpPr/>
      </dsp:nvSpPr>
      <dsp:spPr>
        <a:xfrm>
          <a:off x="0" y="2003738"/>
          <a:ext cx="7201623" cy="19000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t>Identify people who could benefit the most from daily exercising and recommend possible at-home routines, or fitness facilities close to their home</a:t>
          </a:r>
          <a:endParaRPr lang="en-US" sz="2800" kern="1200" dirty="0"/>
        </a:p>
      </dsp:txBody>
      <dsp:txXfrm>
        <a:off x="92754" y="2096492"/>
        <a:ext cx="7016115" cy="1714572"/>
      </dsp:txXfrm>
    </dsp:sp>
    <dsp:sp modelId="{D0BE927E-86B3-482E-AA09-6C526BAB4656}">
      <dsp:nvSpPr>
        <dsp:cNvPr id="0" name=""/>
        <dsp:cNvSpPr/>
      </dsp:nvSpPr>
      <dsp:spPr>
        <a:xfrm>
          <a:off x="0" y="3984458"/>
          <a:ext cx="7201623" cy="19000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t>Remind especially at-risk people to get yearly check ups done</a:t>
          </a:r>
          <a:endParaRPr lang="en-US" sz="2800" kern="1200" dirty="0">
            <a:latin typeface="Neue Haas Grotesk Text Pro"/>
          </a:endParaRPr>
        </a:p>
      </dsp:txBody>
      <dsp:txXfrm>
        <a:off x="92754" y="4077212"/>
        <a:ext cx="7016115" cy="171457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12/8/2022</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6303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12/8/2022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26535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12/8/2022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29140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12/8/2022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98138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12/8/2022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1520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12/8/2022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46928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12/8/2022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14491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12/8/2022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10186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12/8/2022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37441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12/8/2022</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06495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12/8/2022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77542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12/8/2022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01817184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1ED9CAF4-AAA7-4A0C-9570-C4F2AA9E2A8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895C67-4CD7-4B11-AD32-1CA054080E1F}"/>
              </a:ext>
            </a:extLst>
          </p:cNvPr>
          <p:cNvSpPr>
            <a:spLocks noGrp="1"/>
          </p:cNvSpPr>
          <p:nvPr>
            <p:ph type="ctrTitle"/>
          </p:nvPr>
        </p:nvSpPr>
        <p:spPr>
          <a:xfrm>
            <a:off x="404553" y="3091928"/>
            <a:ext cx="9078562" cy="2387600"/>
          </a:xfrm>
        </p:spPr>
        <p:txBody>
          <a:bodyPr>
            <a:normAutofit fontScale="90000"/>
          </a:bodyPr>
          <a:lstStyle/>
          <a:p>
            <a:r>
              <a:rPr lang="en-US" sz="6600">
                <a:solidFill>
                  <a:schemeClr val="bg1"/>
                </a:solidFill>
              </a:rPr>
              <a:t>Healthcare Management Organization</a:t>
            </a:r>
          </a:p>
        </p:txBody>
      </p:sp>
      <p:sp>
        <p:nvSpPr>
          <p:cNvPr id="3" name="Subtitle 2">
            <a:extLst>
              <a:ext uri="{FF2B5EF4-FFF2-40B4-BE49-F238E27FC236}">
                <a16:creationId xmlns:a16="http://schemas.microsoft.com/office/drawing/2014/main" id="{39E94A2D-80B5-47E4-8CBB-DB1353E7D7FD}"/>
              </a:ext>
            </a:extLst>
          </p:cNvPr>
          <p:cNvSpPr>
            <a:spLocks noGrp="1"/>
          </p:cNvSpPr>
          <p:nvPr>
            <p:ph type="subTitle" idx="1"/>
          </p:nvPr>
        </p:nvSpPr>
        <p:spPr>
          <a:xfrm>
            <a:off x="9346367" y="3429001"/>
            <a:ext cx="2675745" cy="2050528"/>
          </a:xfrm>
        </p:spPr>
        <p:txBody>
          <a:bodyPr anchor="ctr">
            <a:normAutofit fontScale="92500" lnSpcReduction="10000"/>
          </a:bodyPr>
          <a:lstStyle/>
          <a:p>
            <a:r>
              <a:rPr lang="en-US" sz="1500" b="1">
                <a:solidFill>
                  <a:schemeClr val="bg1"/>
                </a:solidFill>
                <a:latin typeface="Calibri"/>
                <a:ea typeface="Calibri" panose="020F0502020204030204" pitchFamily="34" charset="0"/>
                <a:cs typeface="Calibri"/>
              </a:rPr>
              <a:t>Team 2:</a:t>
            </a:r>
            <a:endParaRPr lang="en-US">
              <a:solidFill>
                <a:schemeClr val="bg1"/>
              </a:solidFill>
            </a:endParaRPr>
          </a:p>
          <a:p>
            <a:r>
              <a:rPr lang="en-US" sz="1500" b="1">
                <a:solidFill>
                  <a:schemeClr val="bg1"/>
                </a:solidFill>
                <a:latin typeface="Calibri"/>
                <a:ea typeface="Calibri" panose="020F0502020204030204" pitchFamily="34" charset="0"/>
                <a:cs typeface="Calibri"/>
              </a:rPr>
              <a:t>Aditi Pala</a:t>
            </a:r>
            <a:endParaRPr lang="en-US">
              <a:solidFill>
                <a:schemeClr val="bg1"/>
              </a:solidFill>
            </a:endParaRPr>
          </a:p>
          <a:p>
            <a:r>
              <a:rPr lang="en-US" sz="1500" b="1">
                <a:solidFill>
                  <a:schemeClr val="bg1"/>
                </a:solidFill>
                <a:latin typeface="Calibri"/>
                <a:ea typeface="Calibri" panose="020F0502020204030204" pitchFamily="34" charset="0"/>
                <a:cs typeface="Calibri"/>
              </a:rPr>
              <a:t>Indra Ariunbold </a:t>
            </a:r>
            <a:endParaRPr lang="en-US" sz="1500" b="1">
              <a:solidFill>
                <a:schemeClr val="bg1"/>
              </a:solidFill>
              <a:latin typeface="Calibri" panose="020F0502020204030204" pitchFamily="34" charset="0"/>
              <a:ea typeface="Calibri" panose="020F0502020204030204" pitchFamily="34" charset="0"/>
              <a:cs typeface="Calibri"/>
            </a:endParaRPr>
          </a:p>
          <a:p>
            <a:r>
              <a:rPr lang="en-US" sz="1500" b="1">
                <a:solidFill>
                  <a:schemeClr val="bg1"/>
                </a:solidFill>
                <a:latin typeface="Calibri"/>
                <a:ea typeface="Calibri" panose="020F0502020204030204" pitchFamily="34" charset="0"/>
                <a:cs typeface="Calibri"/>
              </a:rPr>
              <a:t>Rujuta Mirajkar</a:t>
            </a:r>
          </a:p>
          <a:p>
            <a:r>
              <a:rPr lang="en-US" sz="1500" b="1">
                <a:solidFill>
                  <a:schemeClr val="bg1"/>
                </a:solidFill>
                <a:latin typeface="Calibri"/>
                <a:ea typeface="Calibri" panose="020F0502020204030204" pitchFamily="34" charset="0"/>
                <a:cs typeface="Calibri"/>
              </a:rPr>
              <a:t>Jaineel Parmar</a:t>
            </a:r>
          </a:p>
          <a:p>
            <a:r>
              <a:rPr lang="en-US" sz="1500" b="1">
                <a:solidFill>
                  <a:schemeClr val="bg1"/>
                </a:solidFill>
                <a:latin typeface="Calibri"/>
                <a:ea typeface="Calibri" panose="020F0502020204030204" pitchFamily="34" charset="0"/>
                <a:cs typeface="Calibri"/>
              </a:rPr>
              <a:t>Rithvik Segu</a:t>
            </a:r>
          </a:p>
        </p:txBody>
      </p:sp>
    </p:spTree>
    <p:extLst>
      <p:ext uri="{BB962C8B-B14F-4D97-AF65-F5344CB8AC3E}">
        <p14:creationId xmlns:p14="http://schemas.microsoft.com/office/powerpoint/2010/main" val="98341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F7AFB9A-7364-478C-B48B-8523CDD9AE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Freeform: Shape 38">
            <a:extLst>
              <a:ext uri="{FF2B5EF4-FFF2-40B4-BE49-F238E27FC236}">
                <a16:creationId xmlns:a16="http://schemas.microsoft.com/office/drawing/2014/main" id="{36678033-86B6-40E6-BE90-78D8ED4E3A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Freeform: Shape 40">
            <a:extLst>
              <a:ext uri="{FF2B5EF4-FFF2-40B4-BE49-F238E27FC236}">
                <a16:creationId xmlns:a16="http://schemas.microsoft.com/office/drawing/2014/main" id="{D2542E1A-076E-4A34-BB67-2BF961754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6602C0-C966-46BC-9D0C-16661998A7D5}"/>
              </a:ext>
            </a:extLst>
          </p:cNvPr>
          <p:cNvSpPr>
            <a:spLocks noGrp="1"/>
          </p:cNvSpPr>
          <p:nvPr>
            <p:ph type="title"/>
          </p:nvPr>
        </p:nvSpPr>
        <p:spPr>
          <a:xfrm>
            <a:off x="438913" y="859536"/>
            <a:ext cx="4832802" cy="1243584"/>
          </a:xfrm>
        </p:spPr>
        <p:txBody>
          <a:bodyPr>
            <a:normAutofit/>
          </a:bodyPr>
          <a:lstStyle/>
          <a:p>
            <a:r>
              <a:rPr lang="en-US" sz="2600"/>
              <a:t>Geographical Represenation of Expenses </a:t>
            </a:r>
          </a:p>
        </p:txBody>
      </p:sp>
      <p:sp>
        <p:nvSpPr>
          <p:cNvPr id="43" name="Rectangle 42">
            <a:extLst>
              <a:ext uri="{FF2B5EF4-FFF2-40B4-BE49-F238E27FC236}">
                <a16:creationId xmlns:a16="http://schemas.microsoft.com/office/drawing/2014/main" id="{75C56826-D4E5-42ED-8529-079651CB30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82095FCE-EF05-4443-B97A-85DEE3A5CA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7">
            <a:extLst>
              <a:ext uri="{FF2B5EF4-FFF2-40B4-BE49-F238E27FC236}">
                <a16:creationId xmlns:a16="http://schemas.microsoft.com/office/drawing/2014/main" id="{17758C2F-F5E4-482D-9171-D0D5D02FC899}"/>
              </a:ext>
            </a:extLst>
          </p:cNvPr>
          <p:cNvSpPr>
            <a:spLocks noGrp="1"/>
          </p:cNvSpPr>
          <p:nvPr>
            <p:ph idx="1"/>
          </p:nvPr>
        </p:nvSpPr>
        <p:spPr>
          <a:xfrm>
            <a:off x="438912" y="2512611"/>
            <a:ext cx="4832803" cy="3664351"/>
          </a:xfrm>
        </p:spPr>
        <p:txBody>
          <a:bodyPr>
            <a:normAutofit/>
          </a:bodyPr>
          <a:lstStyle/>
          <a:p>
            <a:r>
              <a:rPr lang="en-US" sz="1800" dirty="0" smtClean="0"/>
              <a:t>New York </a:t>
            </a:r>
            <a:r>
              <a:rPr lang="en-US" sz="1800" dirty="0"/>
              <a:t>has the highest </a:t>
            </a:r>
            <a:r>
              <a:rPr lang="en-US" sz="1800" dirty="0" smtClean="0"/>
              <a:t>average cost.</a:t>
            </a:r>
            <a:endParaRPr lang="en-US" sz="1800" dirty="0"/>
          </a:p>
          <a:p>
            <a:r>
              <a:rPr lang="en-US" sz="1800" dirty="0"/>
              <a:t>The least </a:t>
            </a:r>
            <a:r>
              <a:rPr lang="en-US" sz="1800" dirty="0" smtClean="0"/>
              <a:t>average cost </a:t>
            </a:r>
            <a:r>
              <a:rPr lang="en-US" sz="1800" dirty="0"/>
              <a:t>expense is for </a:t>
            </a:r>
            <a:r>
              <a:rPr lang="en-US" sz="1800" dirty="0" smtClean="0"/>
              <a:t>Maryland state.</a:t>
            </a:r>
            <a:endParaRPr lang="en-US" sz="1800" dirty="0"/>
          </a:p>
        </p:txBody>
      </p:sp>
      <p:pic>
        <p:nvPicPr>
          <p:cNvPr id="13" name="Picture 12"/>
          <p:cNvPicPr/>
          <p:nvPr/>
        </p:nvPicPr>
        <p:blipFill>
          <a:blip r:embed="rId2"/>
          <a:stretch>
            <a:fillRect/>
          </a:stretch>
        </p:blipFill>
        <p:spPr>
          <a:xfrm>
            <a:off x="5733289" y="1152144"/>
            <a:ext cx="6083300" cy="4719955"/>
          </a:xfrm>
          <a:prstGeom prst="rect">
            <a:avLst/>
          </a:prstGeom>
        </p:spPr>
      </p:pic>
    </p:spTree>
    <p:extLst>
      <p:ext uri="{BB962C8B-B14F-4D97-AF65-F5344CB8AC3E}">
        <p14:creationId xmlns:p14="http://schemas.microsoft.com/office/powerpoint/2010/main" val="3772441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0288C6B4-AFC3-407F-A595-EFFD38D4CC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Freeform: Shape 65">
            <a:extLst>
              <a:ext uri="{FF2B5EF4-FFF2-40B4-BE49-F238E27FC236}">
                <a16:creationId xmlns:a16="http://schemas.microsoft.com/office/drawing/2014/main" id="{CF236821-17FE-429B-8D2C-08E13A64EA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8" name="Freeform: Shape 67">
            <a:extLst>
              <a:ext uri="{FF2B5EF4-FFF2-40B4-BE49-F238E27FC236}">
                <a16:creationId xmlns:a16="http://schemas.microsoft.com/office/drawing/2014/main" id="{C0BDBCD2-E081-43AB-9119-C55465E597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65C766-15CB-4084-8B42-189AB390DB11}"/>
              </a:ext>
            </a:extLst>
          </p:cNvPr>
          <p:cNvSpPr>
            <a:spLocks noGrp="1"/>
          </p:cNvSpPr>
          <p:nvPr>
            <p:ph type="title"/>
          </p:nvPr>
        </p:nvSpPr>
        <p:spPr>
          <a:xfrm>
            <a:off x="376498" y="1161288"/>
            <a:ext cx="2816655" cy="1239012"/>
          </a:xfrm>
        </p:spPr>
        <p:txBody>
          <a:bodyPr anchor="ctr">
            <a:normAutofit fontScale="90000"/>
          </a:bodyPr>
          <a:lstStyle/>
          <a:p>
            <a:r>
              <a:rPr lang="en-US" sz="2800"/>
              <a:t>Expensive</a:t>
            </a:r>
            <a:br>
              <a:rPr lang="en-US" sz="2800"/>
            </a:br>
            <a:r>
              <a:rPr lang="en-US" sz="2800"/>
              <a:t>healthcare costs</a:t>
            </a:r>
          </a:p>
        </p:txBody>
      </p:sp>
      <p:sp>
        <p:nvSpPr>
          <p:cNvPr id="70" name="Rectangle 69">
            <a:extLst>
              <a:ext uri="{FF2B5EF4-FFF2-40B4-BE49-F238E27FC236}">
                <a16:creationId xmlns:a16="http://schemas.microsoft.com/office/drawing/2014/main" id="{98E79BE4-34FE-485A-98A5-92CE8F7C4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7">
            <a:extLst>
              <a:ext uri="{FF2B5EF4-FFF2-40B4-BE49-F238E27FC236}">
                <a16:creationId xmlns:a16="http://schemas.microsoft.com/office/drawing/2014/main" id="{EF46D312-7992-AA8A-ACED-866FE7A0C589}"/>
              </a:ext>
            </a:extLst>
          </p:cNvPr>
          <p:cNvSpPr>
            <a:spLocks noGrp="1"/>
          </p:cNvSpPr>
          <p:nvPr>
            <p:ph idx="1"/>
          </p:nvPr>
        </p:nvSpPr>
        <p:spPr>
          <a:xfrm>
            <a:off x="381902" y="2718054"/>
            <a:ext cx="2336439" cy="3207258"/>
          </a:xfrm>
        </p:spPr>
        <p:txBody>
          <a:bodyPr anchor="t">
            <a:normAutofit/>
          </a:bodyPr>
          <a:lstStyle/>
          <a:p>
            <a:pPr marL="0" indent="0">
              <a:buNone/>
            </a:pPr>
            <a:r>
              <a:rPr lang="en-US" sz="1700"/>
              <a:t>Here we can see trend analysis of age vs cost of healthcare for individuals who </a:t>
            </a:r>
            <a:r>
              <a:rPr lang="en-US" sz="1700" b="1"/>
              <a:t>are not exercising</a:t>
            </a:r>
            <a:r>
              <a:rPr lang="en-US" sz="1700"/>
              <a:t> regularly that are paying </a:t>
            </a:r>
            <a:r>
              <a:rPr lang="en-US" sz="1700" b="1"/>
              <a:t>greater than average healthcare cost</a:t>
            </a:r>
            <a:r>
              <a:rPr lang="en-US" sz="1700"/>
              <a:t>.</a:t>
            </a:r>
          </a:p>
          <a:p>
            <a:pPr marL="0" indent="0">
              <a:buNone/>
            </a:pPr>
            <a:endParaRPr lang="en-US" sz="1700"/>
          </a:p>
        </p:txBody>
      </p:sp>
      <p:pic>
        <p:nvPicPr>
          <p:cNvPr id="4" name="Picture 3">
            <a:extLst>
              <a:ext uri="{FF2B5EF4-FFF2-40B4-BE49-F238E27FC236}">
                <a16:creationId xmlns:a16="http://schemas.microsoft.com/office/drawing/2014/main" id="{71BC9E61-FA17-C9E3-0B87-707999B0EB3D}"/>
              </a:ext>
            </a:extLst>
          </p:cNvPr>
          <p:cNvPicPr>
            <a:picLocks noChangeAspect="1"/>
          </p:cNvPicPr>
          <p:nvPr/>
        </p:nvPicPr>
        <p:blipFill>
          <a:blip r:embed="rId2"/>
          <a:stretch>
            <a:fillRect/>
          </a:stretch>
        </p:blipFill>
        <p:spPr>
          <a:xfrm>
            <a:off x="3133993" y="1155244"/>
            <a:ext cx="8986432" cy="5118267"/>
          </a:xfrm>
          <a:prstGeom prst="rect">
            <a:avLst/>
          </a:prstGeom>
        </p:spPr>
      </p:pic>
    </p:spTree>
    <p:extLst>
      <p:ext uri="{BB962C8B-B14F-4D97-AF65-F5344CB8AC3E}">
        <p14:creationId xmlns:p14="http://schemas.microsoft.com/office/powerpoint/2010/main" val="395347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65C766-15CB-4084-8B42-189AB390DB11}"/>
              </a:ext>
            </a:extLst>
          </p:cNvPr>
          <p:cNvSpPr>
            <a:spLocks noGrp="1"/>
          </p:cNvSpPr>
          <p:nvPr>
            <p:ph type="title"/>
          </p:nvPr>
        </p:nvSpPr>
        <p:spPr>
          <a:xfrm>
            <a:off x="376498" y="1161288"/>
            <a:ext cx="2616698" cy="1239012"/>
          </a:xfrm>
        </p:spPr>
        <p:txBody>
          <a:bodyPr anchor="ctr">
            <a:normAutofit fontScale="90000"/>
          </a:bodyPr>
          <a:lstStyle/>
          <a:p>
            <a:r>
              <a:rPr lang="en-US" sz="2800">
                <a:ea typeface="+mj-lt"/>
                <a:cs typeface="+mj-lt"/>
              </a:rPr>
              <a:t>Expensive</a:t>
            </a:r>
            <a:br>
              <a:rPr lang="en-US" sz="2800">
                <a:ea typeface="+mj-lt"/>
                <a:cs typeface="+mj-lt"/>
              </a:rPr>
            </a:br>
            <a:r>
              <a:rPr lang="en-US" sz="2800">
                <a:ea typeface="+mj-lt"/>
                <a:cs typeface="+mj-lt"/>
              </a:rPr>
              <a:t>healthcare costs</a:t>
            </a:r>
            <a:endParaRPr lang="en-US" sz="2800" b="0">
              <a:ea typeface="+mj-lt"/>
              <a:cs typeface="+mj-lt"/>
            </a:endParaRPr>
          </a:p>
          <a:p>
            <a:endParaRPr lang="en-US" sz="2800"/>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B0AB32E0-3BA5-42A0-A646-D79C03A1527A}"/>
              </a:ext>
            </a:extLst>
          </p:cNvPr>
          <p:cNvSpPr>
            <a:spLocks noGrp="1"/>
          </p:cNvSpPr>
          <p:nvPr>
            <p:ph idx="1"/>
          </p:nvPr>
        </p:nvSpPr>
        <p:spPr>
          <a:xfrm>
            <a:off x="381902" y="2718054"/>
            <a:ext cx="2249971" cy="3207258"/>
          </a:xfrm>
        </p:spPr>
        <p:txBody>
          <a:bodyPr anchor="t">
            <a:normAutofit/>
          </a:bodyPr>
          <a:lstStyle/>
          <a:p>
            <a:r>
              <a:rPr lang="en-US" sz="1700"/>
              <a:t>Here we can see trend analysis of age vs cost of healthcare for individuals who </a:t>
            </a:r>
            <a:r>
              <a:rPr lang="en-US" sz="1700" b="1"/>
              <a:t>smoke regularly</a:t>
            </a:r>
            <a:r>
              <a:rPr lang="en-US" sz="1700"/>
              <a:t> that are paying </a:t>
            </a:r>
            <a:r>
              <a:rPr lang="en-US" sz="1700" b="1"/>
              <a:t>greater than average healthcare cost</a:t>
            </a:r>
            <a:r>
              <a:rPr lang="en-US" sz="1700"/>
              <a:t>.</a:t>
            </a:r>
          </a:p>
          <a:p>
            <a:endParaRPr lang="en-US" sz="1700"/>
          </a:p>
        </p:txBody>
      </p:sp>
      <p:pic>
        <p:nvPicPr>
          <p:cNvPr id="5" name="Picture 4" descr="Chart, histogram&#10;&#10;Description automatically generated">
            <a:extLst>
              <a:ext uri="{FF2B5EF4-FFF2-40B4-BE49-F238E27FC236}">
                <a16:creationId xmlns:a16="http://schemas.microsoft.com/office/drawing/2014/main" id="{1876606E-8BAF-EA78-206F-125B2BCC62B3}"/>
              </a:ext>
            </a:extLst>
          </p:cNvPr>
          <p:cNvPicPr>
            <a:picLocks noChangeAspect="1"/>
          </p:cNvPicPr>
          <p:nvPr/>
        </p:nvPicPr>
        <p:blipFill>
          <a:blip r:embed="rId2"/>
          <a:stretch>
            <a:fillRect/>
          </a:stretch>
        </p:blipFill>
        <p:spPr>
          <a:xfrm>
            <a:off x="2988078" y="1369258"/>
            <a:ext cx="9094518" cy="5160408"/>
          </a:xfrm>
          <a:prstGeom prst="rect">
            <a:avLst/>
          </a:prstGeom>
        </p:spPr>
      </p:pic>
    </p:spTree>
    <p:extLst>
      <p:ext uri="{BB962C8B-B14F-4D97-AF65-F5344CB8AC3E}">
        <p14:creationId xmlns:p14="http://schemas.microsoft.com/office/powerpoint/2010/main" val="216271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0288C6B4-AFC3-407F-A595-EFFD38D4CC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Freeform: Shape 59">
            <a:extLst>
              <a:ext uri="{FF2B5EF4-FFF2-40B4-BE49-F238E27FC236}">
                <a16:creationId xmlns:a16="http://schemas.microsoft.com/office/drawing/2014/main" id="{CF236821-17FE-429B-8D2C-08E13A64EA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2" name="Freeform: Shape 61">
            <a:extLst>
              <a:ext uri="{FF2B5EF4-FFF2-40B4-BE49-F238E27FC236}">
                <a16:creationId xmlns:a16="http://schemas.microsoft.com/office/drawing/2014/main" id="{C0BDBCD2-E081-43AB-9119-C55465E597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87D134C-4CF6-48E2-9EF4-B805FB623E51}"/>
              </a:ext>
            </a:extLst>
          </p:cNvPr>
          <p:cNvSpPr>
            <a:spLocks noGrp="1"/>
          </p:cNvSpPr>
          <p:nvPr>
            <p:ph type="title"/>
          </p:nvPr>
        </p:nvSpPr>
        <p:spPr>
          <a:xfrm>
            <a:off x="376498" y="934310"/>
            <a:ext cx="2060060" cy="1465990"/>
          </a:xfrm>
        </p:spPr>
        <p:txBody>
          <a:bodyPr vert="horz" lIns="91440" tIns="45720" rIns="91440" bIns="45720" rtlCol="0" anchor="ctr">
            <a:normAutofit fontScale="90000"/>
          </a:bodyPr>
          <a:lstStyle/>
          <a:p>
            <a:pPr algn="ctr"/>
            <a:r>
              <a:rPr lang="en-US" sz="2800"/>
              <a:t>Non expensive healthcare costs</a:t>
            </a:r>
            <a:endParaRPr lang="en-US"/>
          </a:p>
        </p:txBody>
      </p:sp>
      <p:sp>
        <p:nvSpPr>
          <p:cNvPr id="64" name="Rectangle 63">
            <a:extLst>
              <a:ext uri="{FF2B5EF4-FFF2-40B4-BE49-F238E27FC236}">
                <a16:creationId xmlns:a16="http://schemas.microsoft.com/office/drawing/2014/main" id="{98E79BE4-34FE-485A-98A5-92CE8F7C4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ontent Placeholder 27">
            <a:extLst>
              <a:ext uri="{FF2B5EF4-FFF2-40B4-BE49-F238E27FC236}">
                <a16:creationId xmlns:a16="http://schemas.microsoft.com/office/drawing/2014/main" id="{6BC0661E-3736-EE0D-65AD-87E74B072FCE}"/>
              </a:ext>
            </a:extLst>
          </p:cNvPr>
          <p:cNvSpPr>
            <a:spLocks noGrp="1"/>
          </p:cNvSpPr>
          <p:nvPr>
            <p:ph idx="1"/>
          </p:nvPr>
        </p:nvSpPr>
        <p:spPr>
          <a:xfrm>
            <a:off x="381902" y="2718054"/>
            <a:ext cx="2012184" cy="3207258"/>
          </a:xfrm>
        </p:spPr>
        <p:txBody>
          <a:bodyPr anchor="t">
            <a:normAutofit/>
          </a:bodyPr>
          <a:lstStyle/>
          <a:p>
            <a:pPr marL="0" indent="0">
              <a:buNone/>
            </a:pPr>
            <a:r>
              <a:rPr lang="en-US" sz="1700"/>
              <a:t>Here we can see trend analysis of age vs cost of healthcare for </a:t>
            </a:r>
            <a:r>
              <a:rPr lang="en-US" sz="1700" b="1"/>
              <a:t>nonsmoker individuals </a:t>
            </a:r>
            <a:r>
              <a:rPr lang="en-US" sz="1700"/>
              <a:t>paying </a:t>
            </a:r>
            <a:r>
              <a:rPr lang="en-US" sz="1700" b="1"/>
              <a:t>less than average healthcare cost</a:t>
            </a:r>
            <a:r>
              <a:rPr lang="en-US" sz="1700"/>
              <a:t>.</a:t>
            </a:r>
          </a:p>
          <a:p>
            <a:pPr marL="0" indent="0">
              <a:buNone/>
            </a:pPr>
            <a:endParaRPr lang="en-US" sz="1700"/>
          </a:p>
          <a:p>
            <a:pPr marL="0" indent="0">
              <a:buNone/>
            </a:pPr>
            <a:endParaRPr lang="en-US" sz="1700"/>
          </a:p>
        </p:txBody>
      </p:sp>
      <p:pic>
        <p:nvPicPr>
          <p:cNvPr id="12" name="Picture 11">
            <a:extLst>
              <a:ext uri="{FF2B5EF4-FFF2-40B4-BE49-F238E27FC236}">
                <a16:creationId xmlns:a16="http://schemas.microsoft.com/office/drawing/2014/main" id="{3E87DA72-5299-4D89-84E4-8007907FCFBE}"/>
              </a:ext>
            </a:extLst>
          </p:cNvPr>
          <p:cNvPicPr>
            <a:picLocks noChangeAspect="1"/>
          </p:cNvPicPr>
          <p:nvPr/>
        </p:nvPicPr>
        <p:blipFill>
          <a:blip r:embed="rId2"/>
          <a:stretch>
            <a:fillRect/>
          </a:stretch>
        </p:blipFill>
        <p:spPr>
          <a:xfrm>
            <a:off x="2593569" y="936917"/>
            <a:ext cx="9586305" cy="5441430"/>
          </a:xfrm>
          <a:prstGeom prst="rect">
            <a:avLst/>
          </a:prstGeom>
        </p:spPr>
      </p:pic>
    </p:spTree>
    <p:extLst>
      <p:ext uri="{BB962C8B-B14F-4D97-AF65-F5344CB8AC3E}">
        <p14:creationId xmlns:p14="http://schemas.microsoft.com/office/powerpoint/2010/main" val="2608083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0288C6B4-AFC3-407F-A595-EFFD38D4CC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9" name="Freeform: Shape 58">
            <a:extLst>
              <a:ext uri="{FF2B5EF4-FFF2-40B4-BE49-F238E27FC236}">
                <a16:creationId xmlns:a16="http://schemas.microsoft.com/office/drawing/2014/main" id="{CF236821-17FE-429B-8D2C-08E13A64EA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 name="Freeform: Shape 60">
            <a:extLst>
              <a:ext uri="{FF2B5EF4-FFF2-40B4-BE49-F238E27FC236}">
                <a16:creationId xmlns:a16="http://schemas.microsoft.com/office/drawing/2014/main" id="{C0BDBCD2-E081-43AB-9119-C55465E597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661537-E73F-4ACB-B3A3-5455F9A8116D}"/>
              </a:ext>
            </a:extLst>
          </p:cNvPr>
          <p:cNvSpPr>
            <a:spLocks noGrp="1"/>
          </p:cNvSpPr>
          <p:nvPr>
            <p:ph type="title"/>
          </p:nvPr>
        </p:nvSpPr>
        <p:spPr>
          <a:xfrm>
            <a:off x="381902" y="1161288"/>
            <a:ext cx="1903336" cy="1239012"/>
          </a:xfrm>
        </p:spPr>
        <p:txBody>
          <a:bodyPr anchor="ctr">
            <a:normAutofit fontScale="90000"/>
          </a:bodyPr>
          <a:lstStyle/>
          <a:p>
            <a:r>
              <a:rPr lang="en-US" sz="2800"/>
              <a:t>Non expensive</a:t>
            </a:r>
            <a:br>
              <a:rPr lang="en-US" sz="2800"/>
            </a:br>
            <a:r>
              <a:rPr lang="en-US" sz="2800"/>
              <a:t>healthcare costs</a:t>
            </a:r>
          </a:p>
        </p:txBody>
      </p:sp>
      <p:sp>
        <p:nvSpPr>
          <p:cNvPr id="63" name="Rectangle 62">
            <a:extLst>
              <a:ext uri="{FF2B5EF4-FFF2-40B4-BE49-F238E27FC236}">
                <a16:creationId xmlns:a16="http://schemas.microsoft.com/office/drawing/2014/main" id="{98E79BE4-34FE-485A-98A5-92CE8F7C4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0224A5AE-AB67-46CE-BF8E-391019DE7EC0}"/>
              </a:ext>
            </a:extLst>
          </p:cNvPr>
          <p:cNvSpPr>
            <a:spLocks noGrp="1"/>
          </p:cNvSpPr>
          <p:nvPr>
            <p:ph idx="1"/>
          </p:nvPr>
        </p:nvSpPr>
        <p:spPr>
          <a:xfrm>
            <a:off x="376498" y="2718054"/>
            <a:ext cx="2125673" cy="3207258"/>
          </a:xfrm>
        </p:spPr>
        <p:txBody>
          <a:bodyPr anchor="t">
            <a:normAutofit/>
          </a:bodyPr>
          <a:lstStyle/>
          <a:p>
            <a:pPr marL="0" indent="0">
              <a:buNone/>
            </a:pPr>
            <a:r>
              <a:rPr lang="en-US" sz="1700"/>
              <a:t>Here we can see trend analysis of age vs cost of healthcare for individuals </a:t>
            </a:r>
            <a:r>
              <a:rPr lang="en-US" sz="1700" b="1"/>
              <a:t>who exercise regularly</a:t>
            </a:r>
            <a:r>
              <a:rPr lang="en-US" sz="1700"/>
              <a:t> that are paying </a:t>
            </a:r>
            <a:r>
              <a:rPr lang="en-US" sz="1700" b="1"/>
              <a:t>less than average healthcare cost</a:t>
            </a:r>
            <a:r>
              <a:rPr lang="en-US" sz="1700"/>
              <a:t>.</a:t>
            </a:r>
          </a:p>
          <a:p>
            <a:pPr marL="0" indent="0">
              <a:buNone/>
            </a:pPr>
            <a:endParaRPr lang="en-US" sz="1700"/>
          </a:p>
        </p:txBody>
      </p:sp>
      <p:pic>
        <p:nvPicPr>
          <p:cNvPr id="4" name="Picture 3">
            <a:extLst>
              <a:ext uri="{FF2B5EF4-FFF2-40B4-BE49-F238E27FC236}">
                <a16:creationId xmlns:a16="http://schemas.microsoft.com/office/drawing/2014/main" id="{4DF70381-0AF5-BD6E-9E8C-1E160FF1E84A}"/>
              </a:ext>
            </a:extLst>
          </p:cNvPr>
          <p:cNvPicPr>
            <a:picLocks noChangeAspect="1"/>
          </p:cNvPicPr>
          <p:nvPr/>
        </p:nvPicPr>
        <p:blipFill>
          <a:blip r:embed="rId2"/>
          <a:stretch>
            <a:fillRect/>
          </a:stretch>
        </p:blipFill>
        <p:spPr>
          <a:xfrm>
            <a:off x="2798929" y="1314152"/>
            <a:ext cx="9429582" cy="5281429"/>
          </a:xfrm>
          <a:prstGeom prst="rect">
            <a:avLst/>
          </a:prstGeom>
        </p:spPr>
      </p:pic>
    </p:spTree>
    <p:extLst>
      <p:ext uri="{BB962C8B-B14F-4D97-AF65-F5344CB8AC3E}">
        <p14:creationId xmlns:p14="http://schemas.microsoft.com/office/powerpoint/2010/main" val="1414825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06CE56-3881-4ADA-8CEF-D18B02C24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F3C543-62EC-4433-9C93-A2CD8764E9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88263A24-0C1F-4677-B43C-4AE14E276B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0ADDB668-2CA4-4D2B-9C34-3487CA330B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07E7CA-4C79-49B7-97BE-6D6E2896998B}"/>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Analysis of all models</a:t>
            </a:r>
          </a:p>
        </p:txBody>
      </p:sp>
      <p:sp>
        <p:nvSpPr>
          <p:cNvPr id="30" name="Rectangle 29">
            <a:extLst>
              <a:ext uri="{FF2B5EF4-FFF2-40B4-BE49-F238E27FC236}">
                <a16:creationId xmlns:a16="http://schemas.microsoft.com/office/drawing/2014/main" id="{2568BC19-F052-4108-93E1-6A3D1DEC07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5FD337D-4D6B-4C8B-B6F5-121097E098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C7F3E19D-17D2-087B-7A41-9AC665F1D8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70447" y="3617975"/>
            <a:ext cx="6321553" cy="1501096"/>
          </a:xfrm>
          <a:prstGeom prst="rect">
            <a:avLst/>
          </a:prstGeom>
          <a:noFill/>
          <a:ln>
            <a:noFill/>
          </a:ln>
        </p:spPr>
      </p:pic>
      <p:pic>
        <p:nvPicPr>
          <p:cNvPr id="9" name="Picture 8">
            <a:extLst>
              <a:ext uri="{FF2B5EF4-FFF2-40B4-BE49-F238E27FC236}">
                <a16:creationId xmlns:a16="http://schemas.microsoft.com/office/drawing/2014/main" id="{1969A9D1-604D-97F3-9DD5-C705CDF550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 y="2182751"/>
            <a:ext cx="5894164" cy="4370447"/>
          </a:xfrm>
          <a:prstGeom prst="rect">
            <a:avLst/>
          </a:prstGeom>
          <a:noFill/>
          <a:ln>
            <a:noFill/>
          </a:ln>
        </p:spPr>
      </p:pic>
    </p:spTree>
    <p:extLst>
      <p:ext uri="{BB962C8B-B14F-4D97-AF65-F5344CB8AC3E}">
        <p14:creationId xmlns:p14="http://schemas.microsoft.com/office/powerpoint/2010/main" val="2573099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C76B-6050-0A92-8EB8-CF7B50CA9D9F}"/>
              </a:ext>
            </a:extLst>
          </p:cNvPr>
          <p:cNvSpPr>
            <a:spLocks noGrp="1"/>
          </p:cNvSpPr>
          <p:nvPr>
            <p:ph type="title"/>
          </p:nvPr>
        </p:nvSpPr>
        <p:spPr>
          <a:xfrm>
            <a:off x="1115568" y="548640"/>
            <a:ext cx="10168128" cy="545642"/>
          </a:xfrm>
        </p:spPr>
        <p:txBody>
          <a:bodyPr>
            <a:normAutofit fontScale="90000"/>
          </a:bodyPr>
          <a:lstStyle/>
          <a:p>
            <a:r>
              <a:rPr lang="en-US" dirty="0"/>
              <a:t>Shiny app</a:t>
            </a:r>
          </a:p>
        </p:txBody>
      </p:sp>
      <p:pic>
        <p:nvPicPr>
          <p:cNvPr id="4" name="19A0820A-5809-4957-8AFB-D1C07A9CF597-">
            <a:hlinkClick r:id="" action="ppaction://media"/>
            <a:extLst>
              <a:ext uri="{FF2B5EF4-FFF2-40B4-BE49-F238E27FC236}">
                <a16:creationId xmlns:a16="http://schemas.microsoft.com/office/drawing/2014/main" id="{C4CF2695-4181-01F2-841D-6E3650D9171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84420" y="1319134"/>
            <a:ext cx="10508105" cy="5171607"/>
          </a:xfrm>
        </p:spPr>
      </p:pic>
    </p:spTree>
    <p:extLst>
      <p:ext uri="{BB962C8B-B14F-4D97-AF65-F5344CB8AC3E}">
        <p14:creationId xmlns:p14="http://schemas.microsoft.com/office/powerpoint/2010/main" val="276746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E1224E-6618-482E-BE87-321A7FC1CD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7BF82C-72E3-49D6-AFAF-EF782FA3E4AA}"/>
              </a:ext>
            </a:extLst>
          </p:cNvPr>
          <p:cNvSpPr>
            <a:spLocks noGrp="1"/>
          </p:cNvSpPr>
          <p:nvPr>
            <p:ph type="title"/>
          </p:nvPr>
        </p:nvSpPr>
        <p:spPr>
          <a:xfrm>
            <a:off x="659234" y="957447"/>
            <a:ext cx="3383280" cy="1116419"/>
          </a:xfrm>
        </p:spPr>
        <p:txBody>
          <a:bodyPr anchor="ctr">
            <a:normAutofit fontScale="90000"/>
          </a:bodyPr>
          <a:lstStyle/>
          <a:p>
            <a:pPr algn="ctr"/>
            <a:r>
              <a:rPr lang="en-US" sz="2800"/>
              <a:t/>
            </a:r>
            <a:br>
              <a:rPr lang="en-US" sz="2800"/>
            </a:br>
            <a:r>
              <a:rPr lang="en-US" sz="2800"/>
              <a:t/>
            </a:r>
            <a:br>
              <a:rPr lang="en-US" sz="2800"/>
            </a:br>
            <a:r>
              <a:rPr lang="en-US" sz="2800"/>
              <a:t/>
            </a:r>
            <a:br>
              <a:rPr lang="en-US" sz="2800"/>
            </a:br>
            <a:r>
              <a:rPr lang="en-US" sz="2800"/>
              <a:t/>
            </a:r>
            <a:br>
              <a:rPr lang="en-US" sz="2800"/>
            </a:br>
            <a:r>
              <a:rPr lang="en-US" sz="2800"/>
              <a:t/>
            </a:r>
            <a:br>
              <a:rPr lang="en-US" sz="2800"/>
            </a:br>
            <a:r>
              <a:rPr lang="en-US" sz="2800"/>
              <a:t/>
            </a:r>
            <a:br>
              <a:rPr lang="en-US" sz="2800"/>
            </a:br>
            <a:r>
              <a:rPr lang="en-US" sz="2800"/>
              <a:t/>
            </a:r>
            <a:br>
              <a:rPr lang="en-US" sz="2800"/>
            </a:br>
            <a:r>
              <a:rPr lang="en-US" sz="2800"/>
              <a:t/>
            </a:r>
            <a:br>
              <a:rPr lang="en-US" sz="2800"/>
            </a:br>
            <a:r>
              <a:rPr lang="en-US" sz="2800"/>
              <a:t/>
            </a:r>
            <a:br>
              <a:rPr lang="en-US" sz="2800"/>
            </a:br>
            <a:r>
              <a:rPr lang="en-US" sz="2800"/>
              <a:t/>
            </a:r>
            <a:br>
              <a:rPr lang="en-US" sz="2800"/>
            </a:br>
            <a:r>
              <a:rPr lang="en-US" sz="2800"/>
              <a:t>Recommendation </a:t>
            </a:r>
            <a:br>
              <a:rPr lang="en-US" sz="2800"/>
            </a:br>
            <a:r>
              <a:rPr lang="en-US" sz="2800"/>
              <a:t>&amp; </a:t>
            </a:r>
            <a:br>
              <a:rPr lang="en-US" sz="2800"/>
            </a:br>
            <a:r>
              <a:rPr lang="en-US" sz="2800"/>
              <a:t>Conclusion</a:t>
            </a:r>
            <a:endParaRPr lang="en-US"/>
          </a:p>
        </p:txBody>
      </p:sp>
      <p:sp>
        <p:nvSpPr>
          <p:cNvPr id="11" name="Rectangle 10">
            <a:extLst>
              <a:ext uri="{FF2B5EF4-FFF2-40B4-BE49-F238E27FC236}">
                <a16:creationId xmlns:a16="http://schemas.microsoft.com/office/drawing/2014/main" id="{066346BE-FDB4-4772-A696-0719490ABD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F30CCC81-3A3F-4539-B644-2A35D8AF8741}"/>
              </a:ext>
            </a:extLst>
          </p:cNvPr>
          <p:cNvGraphicFramePr>
            <a:graphicFrameLocks noGrp="1"/>
          </p:cNvGraphicFramePr>
          <p:nvPr>
            <p:ph idx="1"/>
            <p:extLst>
              <p:ext uri="{D42A27DB-BD31-4B8C-83A1-F6EECF244321}">
                <p14:modId xmlns:p14="http://schemas.microsoft.com/office/powerpoint/2010/main" val="2344702194"/>
              </p:ext>
            </p:extLst>
          </p:nvPr>
        </p:nvGraphicFramePr>
        <p:xfrm>
          <a:off x="4164369" y="439047"/>
          <a:ext cx="7201623" cy="59075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7194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68AF5748-FED8-45BA-8631-26D1D10F32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7559E-4E9A-422C-B5E3-7BE3E743F93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Thank You</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Handshake">
            <a:extLst>
              <a:ext uri="{FF2B5EF4-FFF2-40B4-BE49-F238E27FC236}">
                <a16:creationId xmlns:a16="http://schemas.microsoft.com/office/drawing/2014/main" id="{51248F5B-6CFD-415A-B4D6-ECE151C5FF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560099" y="625683"/>
            <a:ext cx="5455380" cy="5455380"/>
          </a:xfrm>
          <a:prstGeom prst="rect">
            <a:avLst/>
          </a:prstGeom>
        </p:spPr>
      </p:pic>
    </p:spTree>
    <p:extLst>
      <p:ext uri="{BB962C8B-B14F-4D97-AF65-F5344CB8AC3E}">
        <p14:creationId xmlns:p14="http://schemas.microsoft.com/office/powerpoint/2010/main" val="1971986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A2ED-A95B-4517-9CB6-93FB63D76E04}"/>
              </a:ext>
            </a:extLst>
          </p:cNvPr>
          <p:cNvSpPr>
            <a:spLocks noGrp="1"/>
          </p:cNvSpPr>
          <p:nvPr>
            <p:ph type="title"/>
          </p:nvPr>
        </p:nvSpPr>
        <p:spPr>
          <a:xfrm>
            <a:off x="1011936" y="412230"/>
            <a:ext cx="10168128" cy="1179576"/>
          </a:xfrm>
        </p:spPr>
        <p:txBody>
          <a:bodyPr/>
          <a:lstStyle/>
          <a:p>
            <a:r>
              <a:rPr lang="en-US"/>
              <a:t>Agenda</a:t>
            </a:r>
          </a:p>
        </p:txBody>
      </p:sp>
      <p:graphicFrame>
        <p:nvGraphicFramePr>
          <p:cNvPr id="5" name="Content Placeholder 2">
            <a:extLst>
              <a:ext uri="{FF2B5EF4-FFF2-40B4-BE49-F238E27FC236}">
                <a16:creationId xmlns:a16="http://schemas.microsoft.com/office/drawing/2014/main" id="{6200F031-FF56-49F4-9BF0-4A4600574FF9}"/>
              </a:ext>
            </a:extLst>
          </p:cNvPr>
          <p:cNvGraphicFramePr>
            <a:graphicFrameLocks noGrp="1"/>
          </p:cNvGraphicFramePr>
          <p:nvPr>
            <p:ph idx="1"/>
            <p:extLst>
              <p:ext uri="{D42A27DB-BD31-4B8C-83A1-F6EECF244321}">
                <p14:modId xmlns:p14="http://schemas.microsoft.com/office/powerpoint/2010/main" val="3533237292"/>
              </p:ext>
            </p:extLst>
          </p:nvPr>
        </p:nvGraphicFramePr>
        <p:xfrm>
          <a:off x="654115" y="2125212"/>
          <a:ext cx="10289198" cy="4320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708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1640B3DF-3C1C-49A7-8FA7-EE4A21CB0B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 name="Rectangle 102">
            <a:extLst>
              <a:ext uri="{FF2B5EF4-FFF2-40B4-BE49-F238E27FC236}">
                <a16:creationId xmlns:a16="http://schemas.microsoft.com/office/drawing/2014/main" id="{AFF79527-C7F1-4E06-8126-A8E8C5FEBF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9A8E22-62DD-427F-8C0D-32BE8464548E}"/>
              </a:ext>
            </a:extLst>
          </p:cNvPr>
          <p:cNvSpPr>
            <a:spLocks noGrp="1"/>
          </p:cNvSpPr>
          <p:nvPr>
            <p:ph type="title"/>
          </p:nvPr>
        </p:nvSpPr>
        <p:spPr>
          <a:xfrm>
            <a:off x="868680" y="2803160"/>
            <a:ext cx="3103427" cy="2427207"/>
          </a:xfrm>
        </p:spPr>
        <p:txBody>
          <a:bodyPr vert="horz" lIns="91440" tIns="45720" rIns="91440" bIns="45720" rtlCol="0" anchor="t">
            <a:normAutofit/>
          </a:bodyPr>
          <a:lstStyle/>
          <a:p>
            <a:r>
              <a:rPr lang="en-US" sz="3200"/>
              <a:t>Healthcare Management Organization</a:t>
            </a:r>
            <a:br>
              <a:rPr lang="en-US" sz="3200"/>
            </a:br>
            <a:endParaRPr lang="en-US" sz="3200"/>
          </a:p>
        </p:txBody>
      </p:sp>
      <p:sp>
        <p:nvSpPr>
          <p:cNvPr id="105" name="Rectangle 104">
            <a:extLst>
              <a:ext uri="{FF2B5EF4-FFF2-40B4-BE49-F238E27FC236}">
                <a16:creationId xmlns:a16="http://schemas.microsoft.com/office/drawing/2014/main" id="{55986208-8A53-4E92-9197-6B57BCCB2F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07" name="Content Placeholder 20">
            <a:extLst>
              <a:ext uri="{FF2B5EF4-FFF2-40B4-BE49-F238E27FC236}">
                <a16:creationId xmlns:a16="http://schemas.microsoft.com/office/drawing/2014/main" id="{BF70B609-7ABD-44A3-85DF-1E2FDD511805}"/>
              </a:ext>
            </a:extLst>
          </p:cNvPr>
          <p:cNvGraphicFramePr>
            <a:graphicFrameLocks noGrp="1"/>
          </p:cNvGraphicFramePr>
          <p:nvPr>
            <p:ph idx="1"/>
            <p:extLst>
              <p:ext uri="{D42A27DB-BD31-4B8C-83A1-F6EECF244321}">
                <p14:modId xmlns:p14="http://schemas.microsoft.com/office/powerpoint/2010/main" val="3396708036"/>
              </p:ext>
            </p:extLst>
          </p:nvPr>
        </p:nvGraphicFramePr>
        <p:xfrm>
          <a:off x="4962222" y="1709928"/>
          <a:ext cx="6730944" cy="4095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8019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7DC55C-5D78-4359-B50E-07B3F443165C}"/>
              </a:ext>
            </a:extLst>
          </p:cNvPr>
          <p:cNvSpPr>
            <a:spLocks noGrp="1"/>
          </p:cNvSpPr>
          <p:nvPr>
            <p:ph type="title"/>
          </p:nvPr>
        </p:nvSpPr>
        <p:spPr>
          <a:xfrm>
            <a:off x="841248" y="256032"/>
            <a:ext cx="10506456" cy="1014984"/>
          </a:xfrm>
        </p:spPr>
        <p:txBody>
          <a:bodyPr anchor="b">
            <a:normAutofit/>
          </a:bodyPr>
          <a:lstStyle/>
          <a:p>
            <a:r>
              <a:rPr lang="en-US"/>
              <a:t>Model Flow of the Project</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7C7C6B9F-F05D-478C-934A-732B8DD79F50}"/>
              </a:ext>
            </a:extLst>
          </p:cNvPr>
          <p:cNvGraphicFramePr>
            <a:graphicFrameLocks noGrp="1"/>
          </p:cNvGraphicFramePr>
          <p:nvPr>
            <p:ph idx="1"/>
            <p:extLst>
              <p:ext uri="{D42A27DB-BD31-4B8C-83A1-F6EECF244321}">
                <p14:modId xmlns:p14="http://schemas.microsoft.com/office/powerpoint/2010/main" val="324363163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0248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5416EBC-B41E-4F8A-BE9F-07301B682C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FF79527-C7F1-4E06-8126-A8E8C5FEBF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453C38-508F-40A4-B44E-818BE61C4066}"/>
              </a:ext>
            </a:extLst>
          </p:cNvPr>
          <p:cNvSpPr>
            <a:spLocks noGrp="1"/>
          </p:cNvSpPr>
          <p:nvPr>
            <p:ph type="title"/>
          </p:nvPr>
        </p:nvSpPr>
        <p:spPr>
          <a:xfrm>
            <a:off x="847365" y="605989"/>
            <a:ext cx="3103427" cy="3520440"/>
          </a:xfrm>
        </p:spPr>
        <p:txBody>
          <a:bodyPr anchor="t">
            <a:normAutofit/>
          </a:bodyPr>
          <a:lstStyle/>
          <a:p>
            <a:r>
              <a:rPr lang="en-US" sz="3600"/>
              <a:t>Problem Statement </a:t>
            </a:r>
          </a:p>
        </p:txBody>
      </p:sp>
      <p:sp>
        <p:nvSpPr>
          <p:cNvPr id="13" name="Rectangle 12">
            <a:extLst>
              <a:ext uri="{FF2B5EF4-FFF2-40B4-BE49-F238E27FC236}">
                <a16:creationId xmlns:a16="http://schemas.microsoft.com/office/drawing/2014/main" id="{55986208-8A53-4E92-9197-6B57BCCB2F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BD6A4719-B29B-4EC3-AF42-4E9E495AD614}"/>
              </a:ext>
            </a:extLst>
          </p:cNvPr>
          <p:cNvGraphicFramePr>
            <a:graphicFrameLocks noGrp="1"/>
          </p:cNvGraphicFramePr>
          <p:nvPr>
            <p:ph idx="1"/>
            <p:extLst>
              <p:ext uri="{D42A27DB-BD31-4B8C-83A1-F6EECF244321}">
                <p14:modId xmlns:p14="http://schemas.microsoft.com/office/powerpoint/2010/main" val="3428098512"/>
              </p:ext>
            </p:extLst>
          </p:nvPr>
        </p:nvGraphicFramePr>
        <p:xfrm>
          <a:off x="4727448" y="640080"/>
          <a:ext cx="6967728"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2603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histogram&#10;&#10;Description automatically generated">
            <a:extLst>
              <a:ext uri="{FF2B5EF4-FFF2-40B4-BE49-F238E27FC236}">
                <a16:creationId xmlns:a16="http://schemas.microsoft.com/office/drawing/2014/main" id="{1FB8E1A6-3A68-4874-E530-75830DBB752E}"/>
              </a:ext>
            </a:extLst>
          </p:cNvPr>
          <p:cNvPicPr>
            <a:picLocks noGrp="1" noChangeAspect="1"/>
          </p:cNvPicPr>
          <p:nvPr>
            <p:ph idx="1"/>
          </p:nvPr>
        </p:nvPicPr>
        <p:blipFill>
          <a:blip r:embed="rId2"/>
          <a:stretch>
            <a:fillRect/>
          </a:stretch>
        </p:blipFill>
        <p:spPr>
          <a:xfrm>
            <a:off x="3609790" y="249005"/>
            <a:ext cx="7811504" cy="5687823"/>
          </a:xfrm>
        </p:spPr>
      </p:pic>
      <p:sp>
        <p:nvSpPr>
          <p:cNvPr id="3" name="TextBox 2">
            <a:extLst>
              <a:ext uri="{FF2B5EF4-FFF2-40B4-BE49-F238E27FC236}">
                <a16:creationId xmlns:a16="http://schemas.microsoft.com/office/drawing/2014/main" id="{A1B351CB-ED58-9741-0A66-388B3F6BD25D}"/>
              </a:ext>
            </a:extLst>
          </p:cNvPr>
          <p:cNvSpPr txBox="1"/>
          <p:nvPr/>
        </p:nvSpPr>
        <p:spPr>
          <a:xfrm>
            <a:off x="572851" y="248595"/>
            <a:ext cx="3037191"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a:t>
            </a:r>
            <a:r>
              <a:rPr lang="en-US" sz="2400" b="1"/>
              <a:t>Different states</a:t>
            </a:r>
            <a:r>
              <a:rPr lang="en-US" sz="2400"/>
              <a:t> in the US have </a:t>
            </a:r>
            <a:r>
              <a:rPr lang="en-US" sz="2400" b="1"/>
              <a:t>different average healthcare costs</a:t>
            </a:r>
            <a:endParaRPr lang="en-US" b="1"/>
          </a:p>
          <a:p>
            <a:endParaRPr lang="en-US" sz="2400"/>
          </a:p>
          <a:p>
            <a:r>
              <a:rPr lang="en-US" sz="2400"/>
              <a:t>-</a:t>
            </a:r>
            <a:r>
              <a:rPr lang="en-US" sz="2400" i="1"/>
              <a:t>Earnings of each individual has not been provided</a:t>
            </a:r>
            <a:r>
              <a:rPr lang="en-US" sz="2400"/>
              <a:t>. </a:t>
            </a:r>
          </a:p>
          <a:p>
            <a:r>
              <a:rPr lang="en-US" sz="2400"/>
              <a:t>Hence it is important to have threshold by each state rather than having one threshold for the entire dataset </a:t>
            </a:r>
          </a:p>
        </p:txBody>
      </p:sp>
    </p:spTree>
    <p:extLst>
      <p:ext uri="{BB962C8B-B14F-4D97-AF65-F5344CB8AC3E}">
        <p14:creationId xmlns:p14="http://schemas.microsoft.com/office/powerpoint/2010/main" val="2159714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Rectangle 1034">
            <a:extLst>
              <a:ext uri="{FF2B5EF4-FFF2-40B4-BE49-F238E27FC236}">
                <a16:creationId xmlns:a16="http://schemas.microsoft.com/office/drawing/2014/main" id="{8D06CE56-3881-4ADA-8CEF-D18B02C24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79F3C543-62EC-4433-9C93-A2CD8764E9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9" name="Rectangle 1038">
            <a:extLst>
              <a:ext uri="{FF2B5EF4-FFF2-40B4-BE49-F238E27FC236}">
                <a16:creationId xmlns:a16="http://schemas.microsoft.com/office/drawing/2014/main" id="{C1A1C5D3-C053-4EE9-BE1A-419B6E27CC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1" name="Rectangle 1040">
            <a:extLst>
              <a:ext uri="{FF2B5EF4-FFF2-40B4-BE49-F238E27FC236}">
                <a16:creationId xmlns:a16="http://schemas.microsoft.com/office/drawing/2014/main" id="{A3473CF9-37EB-43E7-89EF-D2D1C53D1D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4C7761-8833-460C-B2AE-4BC7DD1B17A6}"/>
              </a:ext>
            </a:extLst>
          </p:cNvPr>
          <p:cNvSpPr>
            <a:spLocks noGrp="1"/>
          </p:cNvSpPr>
          <p:nvPr>
            <p:ph type="title"/>
          </p:nvPr>
        </p:nvSpPr>
        <p:spPr>
          <a:xfrm>
            <a:off x="2103121" y="235392"/>
            <a:ext cx="7985759" cy="868823"/>
          </a:xfrm>
        </p:spPr>
        <p:txBody>
          <a:bodyPr vert="horz" lIns="91440" tIns="45720" rIns="91440" bIns="45720" rtlCol="0" anchor="ctr">
            <a:normAutofit/>
          </a:bodyPr>
          <a:lstStyle/>
          <a:p>
            <a:pPr algn="ctr"/>
            <a:r>
              <a:rPr lang="en-US"/>
              <a:t>Technical Details</a:t>
            </a:r>
          </a:p>
        </p:txBody>
      </p:sp>
      <p:sp>
        <p:nvSpPr>
          <p:cNvPr id="1043" name="Rectangle: Rounded Corners 1042">
            <a:extLst>
              <a:ext uri="{FF2B5EF4-FFF2-40B4-BE49-F238E27FC236}">
                <a16:creationId xmlns:a16="http://schemas.microsoft.com/office/drawing/2014/main" id="{586B4EF9-43BA-4655-A6FF-1D8E21574C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8" name="Content Placeholder 7">
            <a:extLst>
              <a:ext uri="{FF2B5EF4-FFF2-40B4-BE49-F238E27FC236}">
                <a16:creationId xmlns:a16="http://schemas.microsoft.com/office/drawing/2014/main" id="{987D79F8-6D89-44D3-BA0E-B8541740D2D7}"/>
              </a:ext>
            </a:extLst>
          </p:cNvPr>
          <p:cNvSpPr>
            <a:spLocks noGrp="1"/>
          </p:cNvSpPr>
          <p:nvPr>
            <p:ph idx="1"/>
          </p:nvPr>
        </p:nvSpPr>
        <p:spPr>
          <a:xfrm>
            <a:off x="2483109" y="1251474"/>
            <a:ext cx="7225779" cy="720684"/>
          </a:xfrm>
          <a:solidFill>
            <a:schemeClr val="bg2">
              <a:lumMod val="75000"/>
            </a:schemeClr>
          </a:solidFill>
        </p:spPr>
        <p:txBody>
          <a:bodyPr vert="horz" lIns="91440" tIns="45720" rIns="91440" bIns="45720" rtlCol="0" anchor="ctr">
            <a:normAutofit/>
          </a:bodyPr>
          <a:lstStyle/>
          <a:p>
            <a:pPr marL="0" indent="0" algn="ctr">
              <a:lnSpc>
                <a:spcPct val="100000"/>
              </a:lnSpc>
              <a:buNone/>
            </a:pPr>
            <a:r>
              <a:rPr lang="en-US" sz="1600">
                <a:solidFill>
                  <a:schemeClr val="tx1">
                    <a:lumMod val="75000"/>
                    <a:lumOff val="25000"/>
                  </a:schemeClr>
                </a:solidFill>
                <a:effectLst/>
              </a:rPr>
              <a:t>Cost, Location, Location Type are few of the most important variables.</a:t>
            </a:r>
            <a:endParaRPr lang="en-US" sz="1600">
              <a:solidFill>
                <a:schemeClr val="tx1">
                  <a:lumMod val="75000"/>
                  <a:lumOff val="25000"/>
                </a:schemeClr>
              </a:solidFill>
            </a:endParaRPr>
          </a:p>
        </p:txBody>
      </p:sp>
      <p:pic>
        <p:nvPicPr>
          <p:cNvPr id="4" name="Picture 3" descr="Text, letter&#10;&#10;Description automatically generated">
            <a:extLst>
              <a:ext uri="{FF2B5EF4-FFF2-40B4-BE49-F238E27FC236}">
                <a16:creationId xmlns:a16="http://schemas.microsoft.com/office/drawing/2014/main" id="{F17BF642-A6F3-9954-27D1-9040EBD23A6A}"/>
              </a:ext>
            </a:extLst>
          </p:cNvPr>
          <p:cNvPicPr>
            <a:picLocks noChangeAspect="1"/>
          </p:cNvPicPr>
          <p:nvPr/>
        </p:nvPicPr>
        <p:blipFill>
          <a:blip r:embed="rId2"/>
          <a:stretch>
            <a:fillRect/>
          </a:stretch>
        </p:blipFill>
        <p:spPr>
          <a:xfrm>
            <a:off x="385572" y="2374679"/>
            <a:ext cx="11420856" cy="3626122"/>
          </a:xfrm>
          <a:prstGeom prst="rect">
            <a:avLst/>
          </a:prstGeom>
        </p:spPr>
      </p:pic>
    </p:spTree>
    <p:extLst>
      <p:ext uri="{BB962C8B-B14F-4D97-AF65-F5344CB8AC3E}">
        <p14:creationId xmlns:p14="http://schemas.microsoft.com/office/powerpoint/2010/main" val="2677943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D06CE56-3881-4ADA-8CEF-D18B02C24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79F3C543-62EC-4433-9C93-A2CD8764E9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8" name="Rectangle 57">
            <a:extLst>
              <a:ext uri="{FF2B5EF4-FFF2-40B4-BE49-F238E27FC236}">
                <a16:creationId xmlns:a16="http://schemas.microsoft.com/office/drawing/2014/main" id="{C1A1C5D3-C053-4EE9-BE1A-419B6E27CC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Rectangle 59">
            <a:extLst>
              <a:ext uri="{FF2B5EF4-FFF2-40B4-BE49-F238E27FC236}">
                <a16:creationId xmlns:a16="http://schemas.microsoft.com/office/drawing/2014/main" id="{A3473CF9-37EB-43E7-89EF-D2D1C53D1D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D77287-24E7-0740-9F23-87C9FA931EF8}"/>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a:t>Deciding Factor in Expense Report</a:t>
            </a:r>
          </a:p>
        </p:txBody>
      </p:sp>
      <p:sp>
        <p:nvSpPr>
          <p:cNvPr id="62" name="Rectangle: Rounded Corners 61">
            <a:extLst>
              <a:ext uri="{FF2B5EF4-FFF2-40B4-BE49-F238E27FC236}">
                <a16:creationId xmlns:a16="http://schemas.microsoft.com/office/drawing/2014/main" id="{586B4EF9-43BA-4655-A6FF-1D8E21574C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6" name="Content Placeholder 7">
            <a:extLst>
              <a:ext uri="{FF2B5EF4-FFF2-40B4-BE49-F238E27FC236}">
                <a16:creationId xmlns:a16="http://schemas.microsoft.com/office/drawing/2014/main" id="{0F9BF3A6-2DE0-6618-AB0C-C65D30E3D39D}"/>
              </a:ext>
            </a:extLst>
          </p:cNvPr>
          <p:cNvSpPr txBox="1">
            <a:spLocks/>
          </p:cNvSpPr>
          <p:nvPr/>
        </p:nvSpPr>
        <p:spPr>
          <a:xfrm>
            <a:off x="2483109" y="1211407"/>
            <a:ext cx="7225779" cy="760751"/>
          </a:xfrm>
          <a:prstGeom prst="rect">
            <a:avLst/>
          </a:prstGeom>
          <a:solidFill>
            <a:schemeClr val="bg2">
              <a:lumMod val="75000"/>
            </a:schemeClr>
          </a:solidFill>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US" sz="1600">
              <a:solidFill>
                <a:schemeClr val="tx1">
                  <a:lumMod val="75000"/>
                  <a:lumOff val="25000"/>
                </a:schemeClr>
              </a:solidFill>
            </a:endParaRPr>
          </a:p>
        </p:txBody>
      </p:sp>
      <p:sp>
        <p:nvSpPr>
          <p:cNvPr id="4" name="TextBox 3">
            <a:extLst>
              <a:ext uri="{FF2B5EF4-FFF2-40B4-BE49-F238E27FC236}">
                <a16:creationId xmlns:a16="http://schemas.microsoft.com/office/drawing/2014/main" id="{4EBD5ACE-A56C-569F-78B5-F571B93A4E9A}"/>
              </a:ext>
            </a:extLst>
          </p:cNvPr>
          <p:cNvSpPr txBox="1"/>
          <p:nvPr/>
        </p:nvSpPr>
        <p:spPr>
          <a:xfrm>
            <a:off x="1216326" y="5036923"/>
            <a:ext cx="9875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Dataset after deciding whether person's healthcare costs are expensive or not expensive</a:t>
            </a:r>
          </a:p>
        </p:txBody>
      </p:sp>
      <p:pic>
        <p:nvPicPr>
          <p:cNvPr id="9" name="Picture 9" descr="Table&#10;&#10;Description automatically generated">
            <a:extLst>
              <a:ext uri="{FF2B5EF4-FFF2-40B4-BE49-F238E27FC236}">
                <a16:creationId xmlns:a16="http://schemas.microsoft.com/office/drawing/2014/main" id="{95E6A445-CFC0-9441-C940-6F0187E63457}"/>
              </a:ext>
            </a:extLst>
          </p:cNvPr>
          <p:cNvPicPr>
            <a:picLocks noGrp="1" noChangeAspect="1"/>
          </p:cNvPicPr>
          <p:nvPr>
            <p:ph idx="1"/>
          </p:nvPr>
        </p:nvPicPr>
        <p:blipFill>
          <a:blip r:embed="rId2"/>
          <a:stretch>
            <a:fillRect/>
          </a:stretch>
        </p:blipFill>
        <p:spPr>
          <a:xfrm>
            <a:off x="-1538" y="2450804"/>
            <a:ext cx="12202593" cy="2128440"/>
          </a:xfrm>
        </p:spPr>
      </p:pic>
    </p:spTree>
    <p:extLst>
      <p:ext uri="{BB962C8B-B14F-4D97-AF65-F5344CB8AC3E}">
        <p14:creationId xmlns:p14="http://schemas.microsoft.com/office/powerpoint/2010/main" val="2410094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A8E22-62DD-427F-8C0D-32BE8464548E}"/>
              </a:ext>
            </a:extLst>
          </p:cNvPr>
          <p:cNvSpPr>
            <a:spLocks noGrp="1"/>
          </p:cNvSpPr>
          <p:nvPr>
            <p:ph type="title"/>
          </p:nvPr>
        </p:nvSpPr>
        <p:spPr>
          <a:xfrm>
            <a:off x="851183" y="1143000"/>
            <a:ext cx="4846320" cy="2898648"/>
          </a:xfrm>
        </p:spPr>
        <p:txBody>
          <a:bodyPr vert="horz" lIns="91440" tIns="45720" rIns="91440" bIns="45720" rtlCol="0" anchor="b">
            <a:normAutofit/>
          </a:bodyPr>
          <a:lstStyle/>
          <a:p>
            <a:r>
              <a:rPr lang="en-US" sz="5000"/>
              <a:t>Expensive vs Non-Expensive Graph</a:t>
            </a:r>
          </a:p>
        </p:txBody>
      </p:sp>
      <p:sp>
        <p:nvSpPr>
          <p:cNvPr id="53" name="Content Placeholder 20">
            <a:extLst>
              <a:ext uri="{FF2B5EF4-FFF2-40B4-BE49-F238E27FC236}">
                <a16:creationId xmlns:a16="http://schemas.microsoft.com/office/drawing/2014/main" id="{938DAF0A-3C84-45EE-9BE3-D09AF159513D}"/>
              </a:ext>
            </a:extLst>
          </p:cNvPr>
          <p:cNvSpPr>
            <a:spLocks noGrp="1"/>
          </p:cNvSpPr>
          <p:nvPr>
            <p:ph idx="1"/>
          </p:nvPr>
        </p:nvSpPr>
        <p:spPr>
          <a:xfrm>
            <a:off x="851183" y="4407408"/>
            <a:ext cx="4846320" cy="1335024"/>
          </a:xfrm>
        </p:spPr>
        <p:txBody>
          <a:bodyPr vert="horz" lIns="91440" tIns="45720" rIns="91440" bIns="45720" rtlCol="0" anchor="t">
            <a:normAutofit/>
          </a:bodyPr>
          <a:lstStyle/>
          <a:p>
            <a:pPr marL="0" indent="0">
              <a:buNone/>
            </a:pPr>
            <a:r>
              <a:rPr lang="en-US"/>
              <a:t>Based on dataset of 7582 attributes </a:t>
            </a:r>
            <a:r>
              <a:rPr lang="en-US" b="1"/>
              <a:t>2358</a:t>
            </a:r>
            <a:r>
              <a:rPr lang="en-US"/>
              <a:t> are expensive and </a:t>
            </a:r>
            <a:r>
              <a:rPr lang="en-US" b="1"/>
              <a:t>5224</a:t>
            </a:r>
            <a:r>
              <a:rPr lang="en-US"/>
              <a:t> are not expensive.</a:t>
            </a:r>
          </a:p>
        </p:txBody>
      </p:sp>
      <p:pic>
        <p:nvPicPr>
          <p:cNvPr id="3" name="Picture 2" descr="Graphical user interface, text, application&#10;&#10;Description automatically generated">
            <a:extLst>
              <a:ext uri="{FF2B5EF4-FFF2-40B4-BE49-F238E27FC236}">
                <a16:creationId xmlns:a16="http://schemas.microsoft.com/office/drawing/2014/main" id="{20E788EE-728D-F9C7-F963-E8998DBC3BB1}"/>
              </a:ext>
            </a:extLst>
          </p:cNvPr>
          <p:cNvPicPr>
            <a:picLocks noChangeAspect="1"/>
          </p:cNvPicPr>
          <p:nvPr/>
        </p:nvPicPr>
        <p:blipFill>
          <a:blip r:embed="rId2"/>
          <a:stretch>
            <a:fillRect/>
          </a:stretch>
        </p:blipFill>
        <p:spPr>
          <a:xfrm>
            <a:off x="6260956" y="658137"/>
            <a:ext cx="5441001" cy="2211504"/>
          </a:xfrm>
          <a:prstGeom prst="rect">
            <a:avLst/>
          </a:prstGeom>
        </p:spPr>
      </p:pic>
      <p:pic>
        <p:nvPicPr>
          <p:cNvPr id="5" name="Picture 4" descr="Text&#10;&#10;Description automatically generated">
            <a:extLst>
              <a:ext uri="{FF2B5EF4-FFF2-40B4-BE49-F238E27FC236}">
                <a16:creationId xmlns:a16="http://schemas.microsoft.com/office/drawing/2014/main" id="{6D0D4334-0FBD-4819-2551-B23AC7DB0EF7}"/>
              </a:ext>
            </a:extLst>
          </p:cNvPr>
          <p:cNvPicPr>
            <a:picLocks noChangeAspect="1"/>
          </p:cNvPicPr>
          <p:nvPr/>
        </p:nvPicPr>
        <p:blipFill>
          <a:blip r:embed="rId3"/>
          <a:stretch>
            <a:fillRect/>
          </a:stretch>
        </p:blipFill>
        <p:spPr>
          <a:xfrm>
            <a:off x="6260956" y="3808674"/>
            <a:ext cx="5441001" cy="2570872"/>
          </a:xfrm>
          <a:prstGeom prst="rect">
            <a:avLst/>
          </a:prstGeom>
        </p:spPr>
      </p:pic>
    </p:spTree>
    <p:extLst>
      <p:ext uri="{BB962C8B-B14F-4D97-AF65-F5344CB8AC3E}">
        <p14:creationId xmlns:p14="http://schemas.microsoft.com/office/powerpoint/2010/main" val="1672867374"/>
      </p:ext>
    </p:extLst>
  </p:cSld>
  <p:clrMapOvr>
    <a:masterClrMapping/>
  </p:clrMapOvr>
</p:sld>
</file>

<file path=ppt/theme/theme1.xml><?xml version="1.0" encoding="utf-8"?>
<a:theme xmlns:a="http://schemas.openxmlformats.org/drawingml/2006/main" name="AccentBoxVTI">
  <a:themeElements>
    <a:clrScheme name="AnalogousFromLightSeedRightStep">
      <a:dk1>
        <a:srgbClr val="000000"/>
      </a:dk1>
      <a:lt1>
        <a:srgbClr val="FFFFFF"/>
      </a:lt1>
      <a:dk2>
        <a:srgbClr val="3C3122"/>
      </a:dk2>
      <a:lt2>
        <a:srgbClr val="E2E6E8"/>
      </a:lt2>
      <a:accent1>
        <a:srgbClr val="D09580"/>
      </a:accent1>
      <a:accent2>
        <a:srgbClr val="B99F66"/>
      </a:accent2>
      <a:accent3>
        <a:srgbClr val="A0A66B"/>
      </a:accent3>
      <a:accent4>
        <a:srgbClr val="86AF60"/>
      </a:accent4>
      <a:accent5>
        <a:srgbClr val="70B06B"/>
      </a:accent5>
      <a:accent6>
        <a:srgbClr val="62B27F"/>
      </a:accent6>
      <a:hlink>
        <a:srgbClr val="5D8A9A"/>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31354CC8B86354096C9C5309F906AD3" ma:contentTypeVersion="2" ma:contentTypeDescription="Create a new document." ma:contentTypeScope="" ma:versionID="80c9c07af99b6943ef3a21e2577420d4">
  <xsd:schema xmlns:xsd="http://www.w3.org/2001/XMLSchema" xmlns:xs="http://www.w3.org/2001/XMLSchema" xmlns:p="http://schemas.microsoft.com/office/2006/metadata/properties" xmlns:ns2="589b04d2-fbfc-46b5-adb3-4ed8f65a23b4" targetNamespace="http://schemas.microsoft.com/office/2006/metadata/properties" ma:root="true" ma:fieldsID="b6822344ef706b5a157d5d0e90993a52" ns2:_="">
    <xsd:import namespace="589b04d2-fbfc-46b5-adb3-4ed8f65a23b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9b04d2-fbfc-46b5-adb3-4ed8f65a23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CC65FF-8501-424B-A251-69B08F812FB8}">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589b04d2-fbfc-46b5-adb3-4ed8f65a23b4"/>
    <ds:schemaRef ds:uri="http://www.w3.org/XML/1998/namespace"/>
  </ds:schemaRefs>
</ds:datastoreItem>
</file>

<file path=customXml/itemProps2.xml><?xml version="1.0" encoding="utf-8"?>
<ds:datastoreItem xmlns:ds="http://schemas.openxmlformats.org/officeDocument/2006/customXml" ds:itemID="{1BE143D9-A02F-4383-82CB-B11389D32B25}">
  <ds:schemaRefs>
    <ds:schemaRef ds:uri="589b04d2-fbfc-46b5-adb3-4ed8f65a23b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88F56B0-6471-4F2A-8708-B3CAAAE178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TotalTime>
  <Words>469</Words>
  <Application>Microsoft Office PowerPoint</Application>
  <PresentationFormat>Widescreen</PresentationFormat>
  <Paragraphs>59</Paragraphs>
  <Slides>18</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Avenir Next LT Pro</vt:lpstr>
      <vt:lpstr>Calibri</vt:lpstr>
      <vt:lpstr>Neue Haas Grotesk Text Pro</vt:lpstr>
      <vt:lpstr>AccentBoxVTI</vt:lpstr>
      <vt:lpstr>Healthcare Management Organization</vt:lpstr>
      <vt:lpstr>Agenda</vt:lpstr>
      <vt:lpstr>Healthcare Management Organization </vt:lpstr>
      <vt:lpstr>Model Flow of the Project</vt:lpstr>
      <vt:lpstr>Problem Statement </vt:lpstr>
      <vt:lpstr>PowerPoint Presentation</vt:lpstr>
      <vt:lpstr>Technical Details</vt:lpstr>
      <vt:lpstr>Deciding Factor in Expense Report</vt:lpstr>
      <vt:lpstr>Expensive vs Non-Expensive Graph</vt:lpstr>
      <vt:lpstr>Geographical Represenation of Expenses </vt:lpstr>
      <vt:lpstr>Expensive healthcare costs</vt:lpstr>
      <vt:lpstr>Expensive healthcare costs </vt:lpstr>
      <vt:lpstr>Non expensive healthcare costs</vt:lpstr>
      <vt:lpstr>Non expensive healthcare costs</vt:lpstr>
      <vt:lpstr>Analysis of all models</vt:lpstr>
      <vt:lpstr>Shiny app</vt:lpstr>
      <vt:lpstr>          Recommendation  &amp;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Hotel Booking Cancellation</dc:title>
  <dc:creator>Lokesh Dugar</dc:creator>
  <cp:lastModifiedBy>user</cp:lastModifiedBy>
  <cp:revision>6</cp:revision>
  <dcterms:created xsi:type="dcterms:W3CDTF">2021-12-05T21:13:13Z</dcterms:created>
  <dcterms:modified xsi:type="dcterms:W3CDTF">2022-12-09T01:27:55Z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0x010100B31354CC8B86354096C9C5309F906AD3</vt:lpwstr>
  </property>
</Properties>
</file>